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notesSlides/notesSlide6.xml" ContentType="application/vnd.openxmlformats-officedocument.presentationml.notesSlide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4" r:id="rId1"/>
  </p:sldMasterIdLst>
  <p:notesMasterIdLst>
    <p:notesMasterId r:id="rId15"/>
  </p:notesMasterIdLst>
  <p:sldIdLst>
    <p:sldId id="256" r:id="rId2"/>
    <p:sldId id="257" r:id="rId3"/>
    <p:sldId id="262" r:id="rId4"/>
    <p:sldId id="259" r:id="rId5"/>
    <p:sldId id="260" r:id="rId6"/>
    <p:sldId id="263" r:id="rId7"/>
    <p:sldId id="311" r:id="rId8"/>
    <p:sldId id="312" r:id="rId9"/>
    <p:sldId id="271" r:id="rId10"/>
    <p:sldId id="306" r:id="rId11"/>
    <p:sldId id="308" r:id="rId12"/>
    <p:sldId id="309" r:id="rId13"/>
    <p:sldId id="310" r:id="rId14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48" autoAdjust="0"/>
  </p:normalViewPr>
  <p:slideViewPr>
    <p:cSldViewPr>
      <p:cViewPr varScale="1">
        <p:scale>
          <a:sx n="117" d="100"/>
          <a:sy n="117" d="100"/>
        </p:scale>
        <p:origin x="1480" y="16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288" y="547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16:11:01.758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638 40 11306,'7'-16'0,"2"-1"0,0 10 0,-5 11 0,-8 16 0,-7 16 0,-3 18 0,-3 15 0,1 17 0,8-37 0,0 3 0,-4 11 0,-2 1 0,-1 6 0,-2 2 0,-4 5 0,0 2 0,-2 4 0,-1 1 0,-4 1 0,-2 1 0,-2 2 0,-2 0 0,-2-2 0,-2 0-551,-2 0 1,0-1 0,-1-4 0,0-1 0,1-3 0,-1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1:17.697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2826 813 11935,'17'0'0,"-1"0"0,-5-5 0,0-1 0,0 1 0,-2-2 0,5 5 0,-3-4 0,-2-1 0,2 2 0,-7-1 0,3 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1:36.013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0 1372 11981,'4'-9'0,"7"4"0,1 3 0,14 0 0,-3-3 0,14 3 0,-3-5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8:57.2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55.2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24575,'0'79'0,"0"-28"0,0 5 0,0 12 0,0 3 0,0 6 0,0-2 0,0-8 0,0-3 0,0-12 0,0-3 0,0 28 0,0-29 0,0-12 0,0-18 0,1-9 0,1-5 0,0-4 0,-1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57.2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1 282 24575,'3'8'0,"1"6"0,-4 10 0,0 4 0,0-2 0,0-6 0,0-6 0,3-4 0,7 1 0,12-3 0,14-2 0,12-2 0,30-7 0,-25-10 0,12-11 0,-34-13 0,0-14 0,7-11 0,6-7 0,0 2 0,-9 13 0,-13 14 0,-12 17 0,-7 12 0,-3 15 0,0 14 0,0 17 0,0 24 0,0 31 0,1-28 0,2 6 0,3 16 0,3 4 0,-2-20 0,1 1 0,1 1 0,0 2 0,1-1 0,-1 1 0,0-1 0,-1-1 0,-2 0 0,1 27 0,-2-4 0,-3-14 0,-1-5 0,-2-10 0,-4-6 0,-12 23 0,-14-33 0,-6-19 0,1-15 0,6-7 0,6-5 0,6-6 0,4-4 0,5-7 0,0-11 0,3-9 0,2-16 0,1-28 0,7 29 0,3-2 0,5-8 0,5-1 0,8-4 0,6 0 0,6 3 0,4 2 0,0 7 0,1 3 0,-4 9 0,-1 5 0,16-11 0,-17 24 0,-14 15 0,-8 5 0,-6 3 0,-3 0 0,-4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58.7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21 390 24575,'0'13'0,"0"11"0,0 14 0,0 2 0,0-6 0,0-17 0,0-21 0,0-22 0,-1-17 0,-2-17 0,0-8 0,-1-6 0,-1 1 0,2 9 0,1 17 0,3 12 0,3 11 0,4 7 0,5 4 0,6 8 0,6 3 0,11 1 0,9 1 0,3 0 0,-5 0 0,-13 1 0,-11 3 0,-10 4 0,-5 1 0,-3 1 0,-1-1 0,0-2 0,0-1 0,0-3 0,0-1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40:00.2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24575,'0'16'0,"0"4"0,0 6 0,0-3 0,0-3 0,0 1 0,0-1 0,0 2 0,0-4 0,0 2 0,0 3 0,2 4 0,1 2 0,2-2 0,-1-3 0,-2-6 0,-1-6 0,1-2 0,0 0 0,0 1 0,0 1 0,-2-1 0,1-5 0,1-5 0,0 0 0,0-1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40:00.9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40:02.2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24575,'0'20'0,"0"10"0,0 6 0,0 7 0,0 1 0,0-9 0,0-6 0,0-10 0,12-5 0,34 8 0,36 8 0,-24-14 0,5 0 0,8 1 0,1-1 0,-5-4 0,-3-1 0,-7-3 0,-3-1 0,22 1 0,-33-6 0,-18-2 0,-14-1 0,-6-1 0,-3 0 0,-2 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40:03.8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24575,'0'25'0,"0"5"0,0 5 0,1 2 0,3-8 0,11-1 0,16-1 0,22 0 0,28 3 0,-32-16 0,3-1 0,5-1 0,2 0 0,1 0 0,-1-1 0,-5 1 0,-2 0 0,35 11 0,-20 2 0,-20 1 0,-11 1 0,-12 3 0,-10 2 0,-6 1 0,-6 4 0,-7 3 0,-13 2 0,-14 0 0,-17-2 0,-15-5 0,-7-5 0,2-10 0,10-9 0,19-7 0,15-4 0,12 0 0,8 0 0,3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09.2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5614 24575,'42'-47'0,"5"-8"0,8-14 0,-11 14 0,4-6 0,2-5 0,3-2-1967,2-5 1,4-4 0,1-4 0,1-1 0,0 1 1717,-8 9 1,1-1 0,0 0 0,0-1-1,0-1 1,1-1 248,-3 4 0,0-1 0,0-1 0,0-1 0,1 0 0,0 0 0,-1-1-114,1-2 1,1 0-1,-1-1 1,1 0 0,-1-1-1,0 0 1,0 1 113,-1-1 0,0 0 0,1-1 0,-2 1 0,1-1 0,0 0 0,-1-1 0,2-2 0,1-2 0,-1 0 0,0-1 0,-1 2 0,-1 0 0,-2 3 110,0-3 1,-1 2 0,-2 0 0,-1 2-1,-2 1 1,-1 2-111,1-5 0,-1 1 0,-3 2 0,-2 2 0,-2 2-86,-1-2 0,-2 2 0,-4 3 0,-2 3 86,-1-5 0,-4 4 0,-2 4 2151,4-15 0,-4 6-2151,-7 21 0,-2 6 4011,1-13-4011,-6 29 2700,-5 15-2700,0 9 782,0 2-782,0 0 0,0 2 0,0-1 0,0 3 0,0-4 0,0-6 0,0-10 0,0-14 0,2-7 0,2-5 0,2 4 0,1 6 0,-3 10 0,-2 13 0,0 7 0,0 9 0,2 3 0,2 2 0,1 3 0,3 3 0,2 2 0,6 6 0,7 7 0,10 11 0,12 14 0,12 16 0,-21-24 0,0 4 0,8 11 0,0 6 0,8 12 0,1 6-411,-13-18 0,0 3 0,1 2 411,6 12 0,2 2 0,2 2-526,-8-14 1,2 2 0,1 0 0,1 1 525,5 5 0,1 2 0,2 0 0,1-1 0,-9-14 0,2 0 0,0 1 0,1-1 0,-1-1 0,2 0 0,0 1 0,0-2 0,0 1 0,1-2 0,-2-1 0,1-1 0,0 0 0,0 0 0,-1-1 0,13 13 0,-1 0 0,0 0 0,0-1 0,-1-2 0,0 0 0,0-1 0,0-1 0,0-1 0,-1-2 0,0 0 0,0-1-276,-3-1 0,1-2 0,-1 0 1,-1-1 275,11 10 0,-1-1 0,-3-2-91,-8-8 1,-3-2 0,-2-1 90,14 16 0,-4-3 505,-9-8 1,-2-2-506,-1-3 0,-2-2 1028,-5-6 0,0-2-1028,-5-6 0,0-4 1296,24 19-1296,-17-18 345,-13-12-345,-12-10 0,-8-5 0,-4-1 0,-2 0 0,-2 0 0,1 1 0,1-2 0,1 2 0,5 5 0,5 7 0,8 7 0,5 6 0,5 0 0,0 1 0,1-1 0,-3 1 0,0 0 0,0-2 0,1 4 0,1-2 0,-1 0 0,-4-5 0,-2-5 0,0-1 0,1-1 0,0 0 0,-4-3 0,-7-4 0,-7-5 0,-6-4 0,-3-3 0,-2-1 0,0 0 0,0 0 0,0-1 0,-3 1 0,-5 0 0,-9-2 0,-11 1 0,-21 4 0,-41 6 0,8 1 0,-13 1 0,9-1 0,-7 2 0,-5-1-698,8-1 0,-5 0 0,-4 0 1,0-1 697,10-1 0,-1 0 0,-2 0 0,-1-1 0,1 0 0,-1 0 0,0-1 0,-1 0 0,0 0 0,2-1 0,2-1 0,0 0 0,0 0 0,2-1 0,2 0-382,-13 0 0,2 0 1,2-1-1,2 1 382,8-2 0,1 0 0,2 0 0,0 0-271,-18 0 1,2 0 0,2 0 270,8 0 0,2 0 0,1 0 0,4 0 0,2-1 0,0 1-114,2 0 0,2-1 1,1 1 113,5-2 0,2 1 0,0-1 0,-31 1 0,2-1 1184,9 0 0,2 0-1184,11-1 0,1-1 821,8 1 0,1 0-821,9-1 0,2 0 1005,-39-1-1005,8 0 455,-2 0-455,-7 0 0,44 0 0,-2 0 0,-4 0 0,-1 0 0,-1 0 0,0 0 0,0 0 0,1 0 0,4 0 0,1 0 0,-40 0 0,12-1 0,13-2 0,9-1 0,6-1 0,1 0 0,0 1 0,-2 1 0,0 1 0,-3 0 0,-2 0 0,0-1 0,0-1 0,0 1 0,-1-1 0,0-3 0,-3-1 0,-3 0 0,-7 1 0,-3 2 0,0 2 0,7-1 0,14 1 0,13 1 0,12 0 0,10 2 0,5 0 0,4 0 0,2 0 0,2 0 0,1 0 0,-1 0 0,-4 0 0,-8 0 0,-9 0 0,-5 0 0,1 0 0,6 0 0,7 0 0,6 0 0,8-2 0,1-7 0,2-8 0,0 6 0,0-1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11.4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24575,'26'0'0,"37"0"0,-13 0 0,5 0 0,20 0 0,3 0 0,-3 0 0,0 0 0,-1 0 0,0 0 0,2 0 0,0 0 0,-6 0 0,2 0 0,10 0 0,1 0 0,-2 0 0,-1 0 0,-6 0 0,-2 0 0,-6 0 0,-3 0 0,-11 0 0,-3 0 0,25 0 0,-24 0 0,-20 0 0,-12 0 0,-10 0 0,-2 0 0,-1 0 0,3 0 0,7 0 0,7 0 0,2 0 0,-2 0 0,-3 0 0,-1 0 0,5 0 0,11 0 0,10 0 0,9 0 0,1 0 0,-5 0 0,-9 0 0,-10 0 0,-9 0 0,-10 0 0,-5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14.2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1 366 24575,'30'0'0,"64"0"0,-5 1 0,14-2 0,-11 1 0,7 0 0,3-1-975,-17 0 0,1 0 1,2-1-1,1 0 975,5-1 0,1 0 0,1-1 0,1 0 0,-17 0 0,2 0 0,-1-1 0,2 0 0,1 0-525,9-1 0,0-1 1,2 0-1,1-1 1,0 1 524,-10 1 0,0-1 0,2 1 0,-1-1 0,1 0 0,0 0 0,1 0 0,0-1 0,0 0 0,0 1 0,0-1 0,0 0 0,3 0 0,-1 0 0,1 0 0,0 0 0,-1 1 0,0-1 0,-3 1 0,0-1 0,-1 1 0,0 0 0,-1 0 0,0 0 0,12-1 0,0 0 0,-1 0 0,-2 0 0,-1 1 46,-10 1 0,0 0 0,-2 1 1,-3-1-1,-2 1-46,3-1 0,-2 1 0,-4-1 0,-3 1 0,2 1 0,-5 0 0,-3 0 0,11 0 0,-8 1 1580,19 0-1580,-38 3 3147,-22 0-3147,-13 0 1564,-6 0-1564,-6 0 0,-3 0 0,-2 0 0,-2 0 0,0 0 0,0 0 0,0 0 0,1 0 0,0 0 0,-1 1 0,0 1 0,0 0 0,1 1 0,1-1 0,0 0 0,0 0 0,-2-2 0,2 0 0,0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15.6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2 114 24575,'-2'-4'0,"8"2"0,19-1 0,19-2 0,10-2 0,14-2 0,6-1 0,12-1 0,-34 4 0,0 1 0,1-1 0,-1 0 0,43-7 0,-17 4 0,-24 2 0,-22 5 0,-17 2 0,-8 1 0,-7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17.8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24575,'24'0'0,"11"2"0,7 6 0,-4 2 0,-10 4 0,-12-1 0,-7-4 0,-2 0 0,-4-1 0,-3 0 0,0 2 0,0-1 0,0-2 0,0-1 0,0 1 0,0 3 0,0 2 0,2 5 0,4 3 0,4 1 0,4 2 0,4-2 0,1-2 0,0-1 0,-3-5 0,-6-4 0,-2-3 0,-4-2 0,-3 1 0,2-1 0,-1 1 0,0-1 0,0 0 0,-2 3 0,0 0 0,-3 2 0,-7 4 0,-8 5 0,-12 9 0,-6 6 0,-2 4 0,5-2 0,8-5 0,7-7 0,7-6 0,3-6 0,3-3 0,0-4 0,1 0 0,2-1 0,0 1 0,2 0 0,0-2 0,0-1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19.2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24575,'0'23'0,"0"14"0,0 15 0,0 6 0,0-5 0,0-11 0,0-11 0,0-10 0,0-9 0,3-5 0,4-5 0,10-1 0,16-1 0,26 0 0,0 0 0,7 0 0,1-1 0,0 0 0,1 0 0,-2-1 0,33 0 0,-56 0 0,-13 2 0,-10 0 0,-4 0 0,0-2 0,7-2 0,6-3 0,3 0 0,-2 3 0,-10 2 0,-9 4 0,-6 1 0,-6 1 0,-4 0 0,2-3 0,-2-1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20.5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24575,'25'0'0,"10"0"0,13 0 0,3 0 0,-10 0 0,-11 0 0,-14 1 0,-8 1 0,-6 2 0,-2 0 0,0 0 0,-2 1 0,2-3 0,-2 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21.6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24575,'29'0'0,"19"0"0,30 0 0,13 0 0,-14 0 0,-17 0 0,-26 0 0,-17 0 0,-7 0 0,-7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22.8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24575,'0'8'0,"0"23"0,0 22 0,0 30 0,0 4 0,0 1 0,0 0 0,0-19 0,0-8 0,0-30 0,0-20 0,0-6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24.4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260 8 24575,'39'-4'0,"22"0"0,28 4 0,9 0 0,-18 0 0,-20 0 0,-23 3 0,-14 5 0,-7 5 0,-8 6 0,-5 2 0,-3-3 0,0 0 0,0-3 0,-5 8 0,0-5 0,-8 5 0,-3-5 0,-10 1 0,-11 3 0,-14 4 0,-17 0 0,-15 2 0,34-14 0,-1-1 0,-1-2 0,-1-1 0,-44 6 0,19-7 0,25-6 0,21-1 0,22-2 0,6 0 0,6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26.3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24575,'0'20'0,"0"-4"0,0-2 0,0-6 0,0-3 0,0 1 0,0-1 0,0 0 0,0 0 0,0-2 0,0 0 0,0 1 0,0-1 0,0 4 0,0 3 0,0 4 0,2 2 0,0 0 0,2 0 0,0-1 0,-2 1 0,0-1 0,-2-4 0,0-2 0,0-3 0,0-4 0,0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27.1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35.5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350 1 24575,'-26'0'0,"-10"0"0,-8 0 0,-2 0 0,12 0 0,11 0 0,7 0 0,3 0 0,-3 3 0,0 4 0,2 5 0,2 4 0,2 0 0,0-1 0,0 1 0,2 0 0,0 0 0,5 0 0,0 2 0,2 1 0,1 1 0,0 3 0,0-1 0,0 0 0,0 1 0,5-2 0,3-2 0,5-6 0,6-6 0,6-4 0,12-3 0,18 0 0,15 0 0,11 0 0,-3 0 0,-13 0 0,-18-1 0,-17-1 0,-9-2 0,-4-2 0,-1 0 0,-1-2 0,-2 2 0,-4 2 0,-4 2 0,-2 2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41.0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0 150 24575,'44'0'0,"28"0"0,26 0 0,-44 0 0,-2 0 0,33 0 0,-31 0 0,-25 0 0,-18 0 0,-5 0 0,3 0 0,13 0 0,21-5 0,18-5 0,23-6 0,11-6 0,0 3 0,-10 3 0,-25 6 0,-22 5 0,-16 3 0,-1 1 0,10-5 0,2-2 0,5-3 0,-5 3 0,-8 2 0,-5 3 0,-11 2 0,-5 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42.6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 24575,'14'-4'0,"23"0"0,21 4 0,17 0 0,-7 0 0,-15 0 0,-12 1 0,-16 1 0,-5 4 0,-8 3 0,-8 5 0,-1-1 0,-3-2 0,0-3 0,0-3 0,-1 2 0,-2 2 0,-6 4 0,-5 7 0,-5 6 0,-4 8 0,0 7 0,0-1 0,3-3 0,4-8 0,5-9 0,5-5 0,3-8 0,3-3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44.4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378 1 24575,'-19'0'0,"-11"0"0,-14 0 0,-7 0 0,6 0 0,4 0 0,3 0 0,5 7 0,1 7 0,9 10 0,10 6 0,7 0 0,3 2 0,3 1 0,0 2 0,0 1 0,1 14 0,3-13 0,9 7 0,11-20 0,10-5 0,10-1 0,9-2 0,6-5 0,2-4 0,0-3 0,-3 1 0,-2 3 0,-1 5 0,-4 2 0,-6 5 0,-4 5 0,-8 4 0,-6 6 0,-7 2 0,-10 2 0,-5 3 0,-10 1 0,-15 7 0,-23 2 0,-22-1 0,-11-8 0,-2-11 0,7-14 0,6-7 0,5-7 0,8-4 0,8 0 0,8-4 0,9-3 0,4-4 0,3-1 0,5 2 0,7 4 0,3 3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46.1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24575,'0'29'0,"0"17"0,0 25 0,0 13 0,1-5 0,2-14 0,4-20 0,2-18 0,1-13 0,-2-8 0,-1-3 0,-2-3 0,0-6 0,2-6 0,2-10 0,10-8 0,11-7 0,5 1 0,2 7 0,-7 11 0,-8 10 0,-2 7 0,2 10 0,9 13 0,5 12 0,2 10 0,-5-1 0,-9-7 0,-6-8 0,-8-7 0,-4-11 0,-4-3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48.1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335 273 24575,'0'-10'0,"4"-7"0,3-13 0,2-9 0,0 0 0,-4 6 0,-3 5 0,-11 8 0,-15 0 0,-16 4 0,-14 5 0,-1 4 0,6 5 0,-2 1 0,21 1 0,2 2 0,20 4 0,5 4 0,1 7 0,0 6 0,0 6 0,-3 7 0,1 5 0,1 0 0,2-3 0,1-6 0,1-8 0,9-4 0,9-1 0,13-4 0,8-1 0,1-2 0,-4-3 0,-6-2 0,-7-3 0,-6-1 0,-6-1 0,-6-3 0,-3-2 0,1-2 0,0-4 0,3-3 0,4-5 0,1-4 0,1 0 0,-5 1 0,-4 2 0,-2 4 0,-2 2 0,0 3 0,0-1 0,1-2 0,1-4 0,2-1 0,0 2 0,-1 2 0,-1 8 0,-2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50.6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1 363 24575,'0'-8'0,"0"-1"0,0-4 0,0-3 0,0-1 0,0 2 0,0 7 0,0 34 0,3 7 0,4 31 0,3-4 0,-1 1 0,-1-5 0,-3-14 0,-3-10 0,0-13 0,-2-9 0,0-3 0,0-2 0,0 0 0,0-1 0,0 0 0,0-3 0,0-7 0,0-9 0,0-13 0,0-14 0,-1-12 0,-1-3 0,0 3 0,-1 7 0,2 8 0,1 2 0,0-1 0,0-4 0,0-2 0,2-2 0,3 3 0,1 5 0,3 6 0,-1 11 0,1 7 0,0 8 0,1 4 0,1 3 0,2 5 0,7 4 0,8 3 0,2 0 0,-2-4 0,-8-3 0,-8 0 0,-5 0 0,-3 1 0,-4 0 0,0 0 0,0-1 0,0-1 0,0 0 0,0 1 0,0 0 0,0 1 0,0 0 0,0 0 0,0 0 0,0 2 0,0 3 0,2 2 0,1 1 0,2-2 0,1-3 0,-3-5 0,-1-2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52.2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24575,'0'10'0,"0"16"0,0 22 0,0 20 0,0 6 0,0-5 0,0-7 0,0-9 0,0 0 0,4-9 0,6-5 0,7-4 0,16 1 0,-9-15 0,5-4 0,-13-13 0,2-4 0,3 0 0,0 0 0,-1 0 0,-2 0 0,-5 0 0,-2 0 0,-2-1 0,1-1 0,3-2 0,2 0 0,-2 1 0,-5 1 0,-3 2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53.6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24575,'19'0'0,"14"0"0,13 0 0,1 0 0,-14 0 0,-17 0 0,-11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37.5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1 196 24575,'25'0'0,"25"0"0,24 0 0,16 0 0,-14 0 0,-18 0 0,-20 0 0,-11 0 0,1 0 0,2 0 0,5-4 0,-1-1 0,-3-1 0,-9-2 0,-8 4 0,-4 0 0,-4 0 0,3 0 0,18-8 0,33-8 0,29-8 0,-35 13 0,1 0 0,-4 1 0,-2 1 0,27-5 0,-25 6 0,-24 6 0,-15 4 0,-7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39:39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24575,'18'0'0,"9"0"0,5 0 0,3 0 0,-11 0 0,-8 0 0,-7 0 0,-3 0 0,2 0 0,2 1 0,12 3 0,17 4 0,14 5 0,5 1 0,-10-2 0,-14-2 0,-15-3 0,-10-2 0,-6 1 0,-3-1 0,0 1 0,0 0 0,0 1 0,0 0 0,0 2 0,0 4 0,0 7 0,-1 7 0,-5 10 0,-6 6 0,-4 4 0,-2 1 0,-1 2 0,3-3 0,0-5 0,4-9 0,4-12 0,4-10 0,2-6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40:07.1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732 171 24575,'-6'-4'0,"-6"2"0,-18 0 0,-16-1 0,-23-11 0,2-4 0,-3-9 0,-11-3 0,-3 3 0,-11 3 0,18 9 0,27 10 0,23 7 0,14 5 0,10 6 0,2 9 0,1 3 0,0 4 0,2 3 0,5 4 0,10 3 0,13 1 0,14 3 0,14 1 0,12 5 0,14 4 0,-37-25 0,2 0 0,3 0 0,0 0 0,0-1 0,-1 0 0,-4-3 0,-3 1 0,29 16 0,-23-7 0,-20-4 0,-14-4 0,-9 4 0,-6 2 0,-11 9 0,-14 5 0,-17 3 0,-14-2 0,-5-6 0,2-13 0,5-13 0,4-8 0,0-10 0,-3-4 0,-1-5 0,4-3 0,8 1 0,13 3 0,12 3 0,9 1 0,5 2 0,2 0 0,0 0 0,0-1 0,1-3 0,1 0 0,0-2 0,2 2 0,1 2 0,0 3 0,2 3 0,-3 1 0,-1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40:09.9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0 372 24575,'20'22'0,"6"-1"0,10 1 0,5-4 0,-4-6 0,0-5 0,3-5 0,1-2 0,4 0 0,19-24 0,-15 0 0,14-25 0,-26 7 0,-7 3 0,-10 6 0,-10 3 0,-4 0 0,-11-3 0,-13-2 0,-15 1 0,-15 2 0,-12 3 0,-2 8 0,-2 8 0,7 7 0,12 4 0,11 3 0,14 4 0,9 6 0,1 6 0,-1 7 0,-3 1 0,-1 0 0,2-2 0,4-1 0,4 1 0,4 1 0,1 1 0,1 0 0,4 1 0,12-3 0,16 2 0,16 0 0,9-1 0,-3 0 0,-12-5 0,-13-8 0,-10-5 0,-5-4 0,-1-2 0,-3 0 0,-1 0 0,1-3 0,1-3 0,7-6 0,6-5 0,0-2 0,0 1 0,-8 1 0,-5 0 0,-2-4 0,-1-5 0,0-3 0,0 1 0,0 1 0,-1 3 0,0 1 0,1 0 0,-1-1 0,0 1 0,0 2 0,-1 5 0,-3 6 0,-2 2 0,-2 3 0,0 1 0,0-2 0,0 4 0,0 6 0,0 11 0,0 3 0,0 6 0,0 6 0,0 5 0,0 12 0,1 4 0,4 2 0,2-2 0,3-7 0,0-6 0,-2-8 0,-3-8 0,-1-6 0,0-5 0,-2-4 0,0-2 0,-2-2 0,0-2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40:11.3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24575,'0'13'0,"0"9"0,0 12 0,0 8 0,0-3 0,0 0 0,0-5 0,0-4 0,0-3 0,0-7 0,0-3 0,0-1 0,0 0 0,0 0 0,0 0 0,1 0 0,2-1 0,1 1 0,2 0 0,2 1 0,4 11 0,5 8 0,0 0 0,-1-1 0,-6-12 0,0-3 0,-1 1 0,-1-1 0,-2-2 0,-2-4 0,-1-7 0,-1-4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40:12.4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24575,'57'0'0,"16"0"0,18 0 0,-4 0 0,-25 0 0,-24 0 0,-18 0 0,-9 0 0,-4 0 0,-3 0 0,-2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40:13.9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24575,'0'12'0,"0"4"0,0 5 0,0-1 0,0-3 0,0-8 0,0 0 0,0 5 0,0 5 0,1 3 0,2 1 0,1-5 0,0 0 0,-2-6 0,0-2 0,-2-3 0,0-2 0,0 1 0,0-1 0,0-3 0,0-6 0,0 1 0,0-4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40:16.5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40:18.2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117 669 24575,'-8'-5'0,"-2"-11"0,-6-15 0,-3-15 0,0-2 0,1-3 0,5 2 0,5 3 0,2 1 0,9 6 0,9 3 0,12 1 0,9 0 0,5 1 0,2 1 0,-2-1 0,0 3 0,-2 4 0,-8 9 0,-5 10 0,-3 6 0,3 2 0,5 0 0,5 0 0,0 0 0,-6 0 0,-12 0 0,-7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40:20.0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346 276 24575,'9'0'0,"9"-6"0,11-11 0,7-9 0,-1-3 0,-8-1 0,-5 1 0,-6 0 0,-2-1 0,-6 4 0,-5 5 0,-2 6 0,-2 4 0,-10 7 0,-3 2 0,-13 2 0,-3 0 0,-2 0 0,-5 0 0,-3 0 0,-2 0 0,4 3 0,5 6 0,7 4 0,3 7 0,-3 9 0,-5 5 0,-6 7 0,1-2 0,5-3 0,10-3 0,7-5 0,6-3 0,4-2 0,3 2 0,7 1 0,18 9 0,20 3 0,25 3 0,18-3 0,-38-21 0,0-3 0,3-2 0,-1-2 0,48 2 0,-11-6 0,-9-8 0,-8-8 0,5-3 0,5-5 0,4 0 0,-5 2 0,-16 3 0,-18 4 0,-19 5 0,-14 1 0,-8 2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2:27.478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115 397 11885,'-8'-15'0,"-2"4"0,2 8 0,3 14 0,3 7 0,2 16 0,0 4 0,0 6 0,0 5 0,0 4 0,2 3 0,3 2 0,-3 0 0,4 4 0,-3-6 0,3-5 0,-5-2 0,5-15 0,-4-5-9,-2-3 1,-2-12-1,-4-8-2,-4-5 0,0-8 1,0-6-1,-1-6 4,2-9 0,-6-4 0,6-6 0,-2-6 3,0-3 1,8-8-1,-3-1 1,4 0 2,2 0 1,0-6 0,0 4-1,4 0 1,7 3 0,0 12 0,12 6 0,1 8 0,3 8 0,4 4 0,2 6 0,-1 6 0,1 3 0,0 4 0,-1 3 0,1 4 0,0 1 0,-6 4 0,0-3 0,0 3 0,-1 3 0,3-6 0,-6 0 0,3 1 0,-6 3 0,3 1 0</inkml:trace>
  <inkml:trace contextRef="#ctx0" brushRef="#br0" timeOffset="1484">474 825 11735,'2'-11'0,"1"0"0,3-2 0,7-1 0,-2-3 0,3-1 0,2-4 0,1-1 0,1-6 0,2 2 0,2-2 0,5-8 0,-5-1 0,-2 4 0,-2 5 0,-4 0 0,-3 7 0,-4 2 0,1 2 0,-8 3 0,0 4 0,-11 6 0,-9 3 0,-2 9 0,-9 6 0,-3 7 0,-1 7 0,-5 6 0,2 3 0,2 4 0,1 2 0,5 7 0,2 3 0,8-3 0,8-3 0,4-3 0,10 5 0,5-5 0,10-5 0,6-5 0,12-8 0,5-7 0,9-5 0,0-9 0,5-1 0,-3-6 0,-2-8 0,0-11 0,0-5 0,-2-4 0,-3-2 0,-6-7 0,-9-3 0,-4-6 0,-1-6 0,-4 3 0,-7-8 0,-3-2 0,3-1 0,-4-3 0,0 1 0,-1 2 0,-5 3 0,-1 3 0,-2 10 0,0 4 0,0 5 0,0 10 0,0 14 0,0 14 0,0 11 0,0 9 0,0 5 0,0 10 0,0 3 0,0 5 0,2 4 0,3 2 0,4 2 0,0 4 0,-1-3 0,-8 6 0,0-1 0,0-5 0,5-1 0,2-4 0,2-1 0,4-3 0,0-8 0,0-3 0,-3-10 0,3-9 0,-6-2 0,-1-11 0,-4-11 0,-2-15 0,-4-3 0,-7-3 0,-7 3 0,-13-9 0,2 3 0,2 2 0,5 3 0,-5 2 0,-2 7 0,-2 2 0,4 5 0,0 3 0,-1 6 0,3 3 0,-4 11 0,7 7 0,4 11 0,5 10 0,6-1 0,7 8 0,0-1 0,0-1 0,9 3 0,6-7 0,6-1 0,5-3 0,1-10 0,7-8 0,5-9 0,4-5 0,1-2 0,1-4 0,2-6 0,-1-12 0,-1-7 0,2-6 0,-1-3 0,-3-5 0,-8 1 0,-3-2 0,-8 1 0,-6 1 0,-9-3 0,-4 7 0,-3 3 0,-2 6 0,-2 5 0,-3 10 0,-6 3 0,-3 6 0,-3 3 0,1 2 0,0 2 0,-1 3 0,-1 10 0,-2 8 0,0 4 0,6 8 0,-3-3 0,8 8 0,0 0 0,4 4 0,-2-4 0,1-2 0,4-4 0,6-1 0,12 0 0,11-2 0,6-6 0,5-9 0,-1-7 0,6-9 0,2-1 0,3-5 0,2-10 0,3-11 0,1-6 0,-1-5 0,-2-4 0,-4-7 0,-5-2 0,-9-3 0,-3 1 0,-8-7 0,-2 0 0,-2 2 0,-9 2 0,-3 7 0,-4 2 0,-2 3 0,-8 4 0,-3 10 0,-5 2 0,-6 7 0,4 10 0,-4 5 0,4 4 0,2 2 0,1 8 0,3 4 0,3 8 0,1 8 0,3 10 0,5 5 0,0 4 0,0 2 0,0 2 0,0 2 0,0 5 0,0 5 0,0-1 0,0 9 0,0-4 0,0-2 0,2 6 0,1-2 0,5-5 0,1-8 0,-4-13 0,4-4 0,0-7 0,0-5 0,-5-3 0,3-24 0,-9-9 0,-5-11 0,-9-5 0,-2-3 0,-8-4 0,1-3 0,-1-3 0,7 4 0,-3-6 0,2 2 0,-2-1 0,4 1 0,-2 6 0,5 1 0,4 4 0,8-2 0,-1 5 0,6 0 0,3 1 0,14 1 0,-1 8 0,5 1 0,6 2 0,10 7 0,2-3 0,3 2 0,-1-1 0,-6 1 0,1 5 0,-2 0 0,2 0 0,-5 0 0,1 2 0,-6 1 0,-5 3 0,-1 6 0,-8-1 0,-3 4 0,-5 1 0,-4 0 0,-2 1 0,-2-1 0,-4 0 0,-3 1 0,-5-1 0,1-1 0,2-5 0,0 5 0,-5-4 0,5-4 0,0-1 0,8-6 0,-3-6 0,4-7 0,2-7 0,0 1 0,0-9 0,0-1 0,0-2 0,0-1 0,0-1 0,0 0 0,0 1 0,0 5 0,0 1 0,2 4 0,4 8 0,-3-1 0,8 10 0,-2 1 0,4 11 0,-2 10 0,1 8 0,3 6 0,1 2 0,1-1 0</inkml:trace>
  <inkml:trace contextRef="#ctx0" brushRef="#br0" timeOffset="1666">2320 727 11735,'0'-81'0,"0"0"0,0 15 0,0 29 0,0 85 0,0 30 0,0-33 0,0-36 0,1-29 0,5-5 0,5 0 0,3-1 0,3 6 0,-1-2 0,0 4 0,1 2 0,-3 5 0,-1 2 0,-2 2 0,1 3 0,1 11 0,0 8 0,-4 9 0,-2 6 0,-1-1 0,-5 9 0,3-1 0,1 1 0,3-4 0,-5 4 0,5-3 0,1-2 0,2-1 0,5 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2:31.244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197 653 12058,'-15'-1'0,"3"-3"0,1-2 0,7 1 0,-3 7 0,7 3 0,7 4 0,4 8 0,2 1 0,-2 4 0,3-2 0,-5 7 0,2 2 0,0 2 0,-7 1 0,1 3 0,-3 1 0,-2 2 0,5 0 0,1-7 0,-3-4 0,-1-5 0,-2-4 0,0-1 0,0-10 0,0-7 0,0-11 0,0-9 0,0-11 0,2-11 0,2-3 0,1-6 0,6-7 0,-4 4 0,1 1 0,-1 2 0,4 4 0,-6 5 0,-1 8 0,-2 5 0,-2 13 0,0 5 0,-2 11 0,-2 18 0,-3 4 0,-2 5 0,5 9 0,-3 2 0,1 0 0,1 2 0,0 0 0,5 4 0,0-6 0,0-4 0,-6-1 0,1 0 0,1-3 0,2-2 0,2-5 0,0-6 0</inkml:trace>
  <inkml:trace contextRef="#ctx0" brushRef="#br0" timeOffset="216">1 49 12544,'18'-5'-17,"4"-3"1,7 1-1,7 0 1,6-4 0,7 5 0,2 3 16,3 1 0,4 2 0,8 0 0</inkml:trace>
  <inkml:trace contextRef="#ctx0" brushRef="#br0" timeOffset="484">703 97 12176,'0'17'0,"2"1"0,2 4 0,3 5 0,2 4 0,-4 9 0,6 3 0,2 6 0,2 6 0,-1 1 0,-1 4 0,-4-6 0,-2-3 0,-1-2 0,-6 0 0,0-4-1,0-7 1,0 1 0,-2-12 0,-2 2-14,-1-2 1,-8-3-9,2-8 22,-3-7 0,-3-2 0,1-7 0</inkml:trace>
  <inkml:trace contextRef="#ctx0" brushRef="#br0" timeOffset="651">589 604 11958,'-6'-11'0,"1"0"0,0 5 0,5-4 0,0-3 0,7 4 0,5-2 0,8 0 0,8 2 0,8 0 0,4 5 0,0-1 0,0 1 0,5 2 0,-1 2 0,3 0 0,2 0 0,-7 0 0,5 8 0,-6 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2:34.094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64 0 11864,'-17'0'0,"1"0"0,5 0 0,0 0 0,8 2 0,-3 4 0,6-5 0,6 7 0,6-3 0,8 1 0,0 4 0,8-4 0,6 7 0,8-4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2:33.878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0 218 11685,'2'-11'0,"3"1"0,-1 6 0,7-2 0,-7 12 0,3 5 0,-2 5 0,1 6 0,1 3 0,-3 8 0,1 1 0,-1 5 0,-3-5 0,-1 4 0,0-3 0,0-3 0,0-4 0,0-3 0,0-1 0,-1-5 0,-5-8 0,-1-5 0,-4-12 0,4-6 0,0-8 0,5-6 0,-4-8 0,4-4 0,2-6 0,0-3 0,0-4 0,0-1 0,0-3 0,0 2 0,0 8 0,0 3 0,0 2 0,2 10 0,4 8 0,-4 15 0,3 12 0,-3 15 0,-2 9 0,0 4 0,0 1 0,0 4 0,-2-1 0,-2 4 0,-1-1 0,1-3 0,2-3 0,2-3 0,0-2 0,0-2 0,0-7 0,0 2 0,8-4 0,1-2 0</inkml:trace>
  <inkml:trace contextRef="#ctx0" brushRef="#br0" timeOffset="633">261 235 11704,'0'16'0,"0"0"0,0 1 0,0-1 0,0 0 0,0 1 0,0-1 0,0 0 0,2 1 0,4-1 0,5 0 0,3 1 0,2-3 0,3-1 0,2-4 0,7-2 0,2-1 0,3-6 0,0-2 0,-1-4 0,1-4 0,0-12 0,-2-5 0,-4-4 0,-4-2 0,-6-1 0,-3-3 0,-3-1 0,-4 0 0,-8 5 0,-5 2 0,-5 4 0,-10 4 0,-7 6 0,-3 3 0,-1 3 0,-3 4 0,-1 8 0,-2 5 0,2 5 0,1 3 0,4 4 0,2 4 0,2 5 0,13 4 0,-1 2 0,6 0 0,5-1 0,2 1 0,4 0 0,4-1 0,5 1 0,9-8 0,3-3 0,3-5 0,3-7 0,7 3 0,2-7 0,7-1 0,-3-5 0</inkml:trace>
  <inkml:trace contextRef="#ctx0" brushRef="#br0" timeOffset="967">784 382 11740,'0'21'0,"0"-1"0,0 0 0,0 0 0,0-3 0,0-1 0,0-7 0,6-5 0,-1-13 0,0-8 0,3-1 0,-1-7 0,6-4 0,-1-6 0,7-3 0,-3-2 0,6 4 0,-2-2 0,1 1 0,-1 8 0,6 4 0,-1 3 0,1 8 0,-7-1 0,3 10 0,-4 3 0,-1 6 0,-3 6 0,-1 12 0,-4 7 0,-2 8 0,4 3 0,-4 5 0,1-3 0,-1-2 0,0 3 0,-3-5 0,3-1 0,2-3 0,2-3 0,5-4 0,8 4 0,1-6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2:36.961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294 344 11689,'-16'-11'0,"0"0"0,-1 5 0,1-3 0,0 2 0,-1 2 0,1 5 0,0 0 0,-1 0 0,1 0 0,0 0 0,5 7 0,2 4 0,0 3 0,0 3 0,3 4 0,-3 3 0,0 1 0,0 4 0,3 2 0,-3 4 0,0 1 0,0 2 0,6 2 0,-3-4 0,4 3 0,2-3 0,8-9 0,3-5 0,3-6 0,2-5 0,6-4 0,2-7 0,1-2-1,4-3 0,-3-4 1,1-9-1,0-4-1,-2-5 0,-1-4 1,-8-3-1,1-5 1,-1-4 0,-5-4 0,-2-1 0,-2 3 0,-3 2 1,-2 6 0,-4-1-1,-4 5 0,-4 6 1,-5 4 0,-3 8 0,-4 4 0,-5 6 0,1 5 0,-1 5 0,0 6 0,2 4 0,-1 3 0,6 4 0,-2 5 0,3 4 0,6 3 0,4 2 0,1 4 0,5 2 0,1-6 0,4 4 0,1-3 0,3-5 0,12 3 0,-2-12 0,4 1 0,4 0 0,-4-10 0,5-9 0,1-3 0,-1-2 0,-5-7 0,2-6 0,-4-7 0,-2-7 0,1-4 0,-1-1 0</inkml:trace>
  <inkml:trace contextRef="#ctx0" brushRef="#br0" timeOffset="483">654 1 11515,'-9'18'0,"3"2"0,4 2 0,-3 7 0,-1 0 0,1 7 0,-2 7 0,3 10 0,-5 3 0,0 2 0,0 4 0,3 3 0,-4 6 0,-1 4 0,2-1 0,-4-1 0,6-10 0,-1-3 0,1-6 0,-6-5 0,4-7 0,0-9 0,4-10 0,-4-4 0,-2-3 0,-2-9 0,0-5 0,3-6 0,4-8 0,-3-1 0,2-7 0,3-7 0,2-4 0,2-4 0,0-3 0,0-5 0,0-4 0,0-4 0,0-2 0,0-1 0,8-1 0,1 8 0,2 4 0,-1 4 0,1 0 0,6 0 0,-1 5 0,0 5 0,6 5 0,0 10 0,0 3 0,1 5 0,-3-1 0,7 2 0,1 1 0,-3 2 0,4 4 0,-5 2 0,-1 3 0,1 2 0,-1 2 0,-3 4 0,2-3 0,-2-1 0,-2 0 0,6 13 0,1 1 0</inkml:trace>
  <inkml:trace contextRef="#ctx0" brushRef="#br0" timeOffset="797">1356 1046 11594,'-25'58'0,"1"4"0,8-6 0,-1 0 0,1 0 0,1-8 0,3-10 0,3-4 0,1-1 0,3-13 0,5-4 0,0-12 0,0-4 0,0-11 0,0-9 0,0-7 0,2-11 0,3-6 0,4-10 0,8-4 0</inkml:trace>
  <inkml:trace contextRef="#ctx0" brushRef="#br0" timeOffset="1849">1519 458 11588,'-11'54'0,"1"3"0,-3 1 0,-2 3 0,-1 5 0,-2 3 0,-2 2 0,-2-3 0,-2-8 0,5-5 0,-3-4 0,2-2 0,3-9 0,5-6 0,3-7 0,1-3 0,-4-4 0,1-9 0,2-8-1,-2-14 1,7-1 0,-1-15 0,3-3-2,2 0 0,2-10 1,1-2-1,5-3 0,1-4 1,2 1 0,5-11-1,0-5 1,1-5 1,-1-4 0,2-5 0,2 4 0,2 1 0,7-3 0,-4 5 0,3 4 0,-1 6 0,-7 6 0,1 13 0,-2 10 0,-3 8 0,-5 8 0,-2 7 0,-2 9 0,-1 2 0,-6 8 0,0 1 0,0 6 0,0-6 0,0-1 0,0 3 0,5-4 0,0 2 0,1 0 0,1-2 0,-3 4 0,5-6 0,0 0 0,0 1 0,-4 4 0,6-1 0,2 4 0,-4-4 0,2-1 0,2 3 0,-4-4 0,2 0 0,1-1 0,-3 2 0,2-4 0,-5 1 0,5-1 0,-8-3 0,3 8 0,-4 2 0,-4 0 0,-2 1 0,-3 1 0,-2 3 0,-2 3 0,-5-1 0,-1 4 0,1 1 0,0-5 0,-3 2 0,-1-2 0,-1 2 0,-1-9 0,4 3 0,-2-3 0,-2-4 0,0-2 0,4-7 0,-2 0 0,-2 0 0,1-2 0,6-3 0,2-6 0,3-4 0,6-6 0,-2-1 0,5 2 0,1 2 0,0 1 0,0 1 0,0 0 0,0-1 0,7 3 0,4 1 0,3 2 0,10 0 0,1-5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2:42.911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1 65 11648,'16'-16'0,"-1"5"0,-3 2 0,-1 2 0,2 3 0,1-3 0,3 1 0,-1 3 0,0 1 0,1 2 0,-1 0 0,2 0 0,2 0 0,2 2 0,-2 3 0,-2-1 0,-2 5 0,1-2 0,-1 6 0,0-4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2:39.925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1 474 11546,'2'-32'0,"1"-1"0,3 0 0,1 1 0,-3-3 0,3-1 0,2-2 0,2 0 0,5 5 0,2 0 0,4 1 0,-4 4 0,6 3 0,-2 3 0,-1 8 0,3 5 0,-4 9 0,2 0 0,-2 0 0,-2 0 0,-2 2 0,1 1 0,-1 3 0,0 6 0,1-3 0,-1 2 0,0 0 0,-1 0 0,-3 5 0,-1-1 0,2-4 0,2 3 0,1-3 0,0 4 0,1 1 0</inkml:trace>
  <inkml:trace contextRef="#ctx0" brushRef="#br0" timeOffset="1819">589 360 11731,'-16'-7'0,"6"3"0,3-7 0,0-1 0,0-3 0,-4-1 0,2 1 0,3 4 0,3 4 0,-6 9 0,1 3 0,3 4 0,5 9 0,0 2 0,0 2 0,0 5 0,0-3 0,0 1 0,0 4 0,0 1 0,0-1 0,2-2 0,3 2 0,6-6 0,9 1 0,4-4 0,1-4 0,-3 2 0,5-12 0,2-2 0,2-3 0,2-2 0,-1-5 0,1-7 0,0-7 0,-3 0 0,-1-9 0,-5-1 0,-6-1 0,0-6 0,-12 10 0,-3-4 0,-1-1 0,-4 1 0,-3 4 0,-8 3 0,-7 0 0,-3 12 0,-6-5 0,1 5 0,-1 3 0,-1 1 0,-3 8 0,0 2 0,1 4 0,1-3 0,2 10 0,3 3 0,3 4 0,1 7 0,6-3 0,-1 1 0,1 4 0,7-3 0,3-1 0,5-1 0,1-4 0,0-2 0,1-2 0,7-1 0,8-4 0,2 1 0,9-6 0,2-2 0,2-3 0,2-1 0</inkml:trace>
  <inkml:trace contextRef="#ctx0" brushRef="#br0" timeOffset="2484">1112 409 11648,'-11'33'0,"0"-1"0,5 1 0,-3 1 0,0 5 0,0 4 0,4 10 0,-4 1 0,-1-1 0,1-2 0,4-2 0,-6 1 0,0 1 0,2-2 0,-5-3 0,5-16 0,-2-2 0,0-7 0,5-2 0,-3-3 0,2 0 0,2-7 0,5-9 0,0-12 0,1-6 0,5-4 0,3-9 0,7 0 0,2-7 0,4-4 0,-2-7 0,7-9 0,1-4 0,-3-5 0,4 4 0,-7 5 0,-2 1 0,-2 5 0,-2-4 0,-1 3 0,-4 8 0,-6 10 0,-3 4 0,-2 9 0,0 2 0,0 8 0,0 1 0,2 7 0,3-1 0,4-2 0,8 1 0,-1 2 0,0 3 0,1 1 0,1 0 0,2 0 0,1 0 0,1 0 0,-5 1 0,-1 5 0,0 1 0,-1 6 0,-4-2 0,-6 1 0,-3 3 0,-2 1 0,0 1 0,0-1 0,0 0 0,0 1 0,0-1 0,0 0 0,0 1 0,0-1 0,0 0 0,0 1 0,-2-1 0,-3-1 0,-6-5 0,-4 5 0,-1-6 0,-2 0 0,-4-3 0,2 1 0,-7-2 0,-2-1 0,-2-2 0,4-2 0,-1 0 0,1 0 0,2 0 0,-4-6 0,7 1 0,2-1 0,2-1 0,3 3 0,4-6 0,11-1 0,10-6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2:53.277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307 1144 11903,'0'-17'-1,"0"-1"1,-1-4 0,-5-5 0,4-11 0,-5-7 0,2-8 0,-1-7 0,-5-9 0,6-2 0,1 2 0,2 2 0,2 2 0,2 0 0,2 3 0,1 8 0,8 8 0,-2 21 0,3 7 0,3 5 0,-1 9 0,2 1 0,4 6 0,5 8 0,6 4 0,5 1 0,6 0 0,3 1 0,9-1 0,4 0 0,3 1 0,3-1 0,-1-5 0,-1-2 0,-4-2 0,-6-3 0,-5-2 0,-7-2 0,-10 0 0,-8 0 0,-15-2 0,-9-4 0,-9 5 0,-15-5 0,-8 4 0,-10 2 0,-14 0 0,-10 2 0,-8 4 0,-6 4 0,-3 7 0,-3 5 0,-3 5 0,-1 4 0,-1 1 0,-2 1 0,10 0 0,10-1 0,13-1 0,22-2 0,13-2 0,10 2 0,12-5 0,16-2 0,12-4 0,9-2 0,14-5 0,1-2 0,9-1 0,5-5 0,2-3 0,3-5 0,1-6 0,1-4 0,-4-6 0,-8-3 0,-2 0 0,-3 1 0,-4-4 0,-6 3 0,-7 0 0,-6 1 0,-14 1 0,-11 6 0,-16 7 0,-5 3 0,-11-3 0,1 0 0</inkml:trace>
  <inkml:trace contextRef="#ctx0" brushRef="#br0" timeOffset="983">324 686 11756,'0'24'0,"7"-4"0,6 5 0,7-1 0,7-4 0,11-9 0,7-6 0,8-3 0,7-2 0,2-4 0,-1-5 0,-1-9 0,2-5 0,1-5 0,1-3 0,-6 2 0,-9 2 0,-2 2 0,-10-4 0,-7 3 0,-6 3 0,-8 1 0,-5 6 0,-5-1 0,-6 8 0,-6 4 0,-5 3 0,-3 2 0,-1 2 0,3 3 0,1 6 0,0 4 0,-4 1 0,3 0 0,1 1 0,5-6 0,-3-1 0,2 3 0,3 2 0,2-4 0,1-1 0,-5 3 0,4-6 0,-5 1 0,9-16 0,2-2 0,1-7 0,-1-5 0,-1-5 0,1-11 0,3-5 0,2-5 0,2-2 0,5-3 0,3-2 0,2 3 0,-1 6 0,8 5 0,1 3 0,1 7 0,3 5 0,0 10 0,-1 2 0,1 3 0,2 3 0,3 8 0,3 0 0,1 0 0,5 6 0,-3 1 0,3 2 0,9 2 0,2 5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2:59.793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523 0 11585,'-6'35'0,"-1"1"0,-2 2 0,3 8 0,-3-3 0,2 4 0,3 2 0,-3-7 0,2-4 0,1-3 0,2-3 0,-3-1 0,-1-4 0,3-5 0,1-4 0,2-7 0,0 0 0,0-7 0,-5-4 0,-3-11 0,1-4 0,0-1 0,-6 0 0,2-1 0,-3-1 0,-3-4 0,1 4 0,0-5 0,-1 1 0,1 0 0,-2 0 0,-2 6 0,-2 1 0,2 5 0,2-3 0,0 7 0,-2 3 0,-2 1 0,0 4 0,6 3 0,0 6 0,-1 4 0,1 6 0,2 3 0,1 1 0,2 4 0,7 1 0,-1-1 0,3-4 0,2-1 0,4 3 0,5-5 0,9-2 0,5-2 0,5-9 0,4-4 0,1-3 0,0-2 0,7 0 0,1-2 0,3-3 0,-1-6 0,1-4 0,5-8 0,0-3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3:05.775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279 212 11815,'-17'0'0,"3"-1"0,1-3 0,2-2 0,0 1 0,-5 5 0,0 0 0,-1 0 0,1 0 0,0 0 0,-1 2 0,1 3 0,5 4 0,0 8 0,0 1 0,2 4 0,-5-2 0,5 5 0,-2 0 0,0 1 0,7-4 0,-1 3 0,3 0 0,2 1 0,0-1 0,0 2 0,2-3 0,3 0 0,1-8 0,8 2 0,4-7 0,0-4 0,8-1 0,-1-6 0,3 0 0,-1 0 0,0-8 0,6-2 0,-3-5 0,-2-1 0,1-2 0,-6-2 0,1-4 0,0-1 0,-3-1 0,-6-3 0,-2 2 0,-3-2 0,-1-7 0,2-3 0,-5 1 0,-4-2 0,-2 4 0,0-6 0,-2 4 0,-4 7 0,-3 6 0,-7 9 0,-2 1 0,-4 4 0,4 4 0,-6 7 0,3 0 0,-1 0 0,-2 2 0,4 3 0,-2 6 0,2 4 0,2-1 0,4 1 0,1-1 0,2 4 0,6 2 0,-4-3 0,1-1 0,5 0 0,1 1 0,0-1 0,-1 0 0,-3 1 0,1-1 0,5 0 0,0 1 0</inkml:trace>
  <inkml:trace contextRef="#ctx0" brushRef="#br0" timeOffset="800">556 376 11911,'-9'1'0,"4"5"0,1 3 0,-1 7 0,3-5 0,-4 0 0,5 0 0,1-2 0,0-3 0,1-12 0,5-5 0,3-3 0,7-3 0,1-1 0,-1-4 0,2 2 0,2-5 0,4 0 0,1-1 0,-3 1 0,3-2 0,-1 5 0,-4 4 0,-2 9 0,-2 3 0,1 4 0,-7 4 0,0 4 0,-3 4 0,-2 10 0,-5 4 0,0 0 0,0-1 0,-5 1 0,-1-4 0,3 2 0,1-2 0,2-2 0,-2-2 0,-3 0 0,3-5 0,-4 0 0,5-7 0,1 1 0,0-10 0,0-6 0,0-4 0,1-1 0,3 0 0,3-2 0,2-4 0,2 2 0,6-7 0,-1-2 0,0-2 0,2-2 0,2 0 0,2 3 0,-2 2 0,4 5 0,-3 6 0,-1 1 0,-1 7 0,-3 4 0,-7 15 0,-4 9 0,-3 2 0,-2 3 0,0 5 0,0-2 0,0 2 0,0-2 0,-5 4 0,-1-5 0,3-1 0,1-3 0,-4 1 0,1-1 0,1-2 0,3-2 0,1-1 0,0-8 0,0-2 0,0-7 0</inkml:trace>
  <inkml:trace contextRef="#ctx0" brushRef="#br0" timeOffset="1381">1226 310 11911,'0'17'0,"0"-1"0,0 0 0,0 1 0,0-1 0,0-5 0,0 0 0,0 1 0,0-2 0,2-1 0,3-2 0,-1 0 0,7-3 0,1 1 0,3-1 0,-2-2 0,1-2 0,4-2 0,0-4 0,2 3 0,0-8 0,2-2 0,-2-1 0,-2-3 0,0 1 0,2 0 0,2-1 0,-2-4 0,-7-3 0,-4 0 0,-2 1 0,4-4 0,-6 3 0,-1 0 0,-2 1 0,-2 1 0,0 6 0,-2-1 0,-3 1 0,-4 2 0,-10 3 0,-1 5 0,-1 4 0,-8 4 0,3 4 0,-1 6 0,0 8 0,1 0 0,-1 7 0,4 1 0,-1-3 0,8 6 0,-3-6 0,7 3 0,-1-1 0,6-7 0,1 2 0,5-4 0,1-2 0,5-5 0,2-2 0,4-2 0,7-3 0,-1-2 0,6-2 0,-1-2 0,0-4 0,5-1 0,-3-6 0,-1 1 0,1-6 0,-1 1 0,-3-5 0,2 3 0,-2-3 0,-7 4 0,-4-4 0,0 4 0,0 1 0,-5 1 0,1 9 0,-10 7 0,1 9 0,-7 11 0,0 3 0,2 3 0,-4-4 0,6 3 0,-2-1 0,-4-4 0,6 3 0,2-1 0,1-4 0,-1-5 0,3 1 0,-2-5 0,8 0 0,-2 6 0,19-13 0,-2 5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3:08.156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34 981 11780,'-8'9'0,"6"11"0,-5-4 0,0 2 0,5 0 0,-3-1 0,3-1 0,2-7 0,0-2 0,0-8 0,0-5 0,0-5 0,0-5 0,0-4 0,2-2 0,3 2 0,-3-3 0,5-1 0,-1-1 0,-1-4 0,6-2 0,-4-4 0,2-1 0,4-2 0,-4 2 0,2 6 0,0 5 0,-2 1 0,4-3 0,-6 5 0,2 3 0,-5 8 0,3 5 0,-7 12 0,0 5 0,0 8 0,0 3 0,0-2 0,0-2 0,0 1 0,0 0 0,0 3 0,-7 7 0,-2-3 0</inkml:trace>
  <inkml:trace contextRef="#ctx0" brushRef="#br0" timeOffset="1719">99 229 11934,'-6'17'0,"1"-1"0,1 0 0,-3 1 0,2-1 0,1 0 0,2 1 0,4-3 0,3-3 0,-1-4 0,7-7 0,2 0 0,1 0 0,3 0 0,-1 0 0,0 0 0,1 0 0,-1-5 0,-2-2 0,-1-2 0,-2-4 0,0-2 0,5-1 0,1 0 0,-1-1 0,-2-4 0,-1-1 0,-4 0 0,-2-2 0,4 6 0,-5-5 0,-3 1 0,-1 0 0,-2 0 0,0 6 0,0 0 0,0-1 0,-2 3 0,-3 3 0,-6 6 0,-3 3 0,-3 2 0,1 0 0,0 2 0,-1 3 0,-6 4 0,-3 9 0,1 2 0,3 2 0,-2 2 0,3-4 0,1 1 0,2-1 0,3-2 0,2-1 0,4-1 0,2 0 0,2 1 0,5-1 0,7-7 0,4-3 0,5-5 0,6-1 0,3 0 0,8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3:10.689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246 456 11783,'-6'16'0,"1"1"0,-6-1 0,6 0 0,-1 1 0,6-8 0,0-9 0,0-11 0,0-4 0,2 4 0,2 0 0,3-3 0,2-6 0,-5 2 0,10-6 0,-5 8 0</inkml:trace>
  <inkml:trace contextRef="#ctx0" brushRef="#br0" timeOffset="2203">83 325 11749,'0'11'0,"0"0"0,0 2 0,-6 1 0,1 3 0,1-1 0,2 0 0,2 1 0,0-1 0,0 0 0,-5 1 0,-1-1 0,3 0 0,-1-1 0,0-3 0,-1-1 0,0-5 0,3 3 0,-4-2 0,4-3 0,-3-10 0,-2-3 0,1-7 0,3-2 0,1-4 0,2-5 0,2-10 0,3-2 0,6-3 0,-2-2 0,2-3 0,2 2 0,1 1 0,1 8 0,-3 0 0,-1 7 0,2 7 0,-4 4 0,2 3 0,2 2 0,1 3 0,3 6 0,-1-2 0,0 6 0,1 6 0,-1-2 0,0 6 0,1 5 0,-1 5 0,-5 0 0,0 7 0,0 2 0,-2 2 0,-2 3 0,-5 3 0,1 3 0,3 1 0,-1-4 0,-5 1 0,0-4 0,0-1 0,-5-2 0,-1-2 0,3-4 0,1-1 0,-4-8 0,1-5 0,0 0 0,5-4 0,0-7 0,0-9 0,0-5 0,0-3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3:14.258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16 556 11892,'11'9'0,"-2"-2"-2,-1 1 1,-1-7 0,-2 5 1,6-4 0,-2-2 0,2 0 0,2 0 0,1 0 0,3-2 0,-1-2 0,0-3 0,1-2 0,5-2 0,-1-5 0,-1-1 0,-2-1 0,-1-2 0,-3-2 0,-3 2 0,-4-5 0,-7 0 0,0-3 0,0 1 0,0 0 0,-1-4 0,-5 2 0,-5 2 0,-5 7 0,-4-2 0,-2 6 0,2 5 0,2-2 0,2 8 0,-1 1 0,1 2 0,-6 2 0,1 2 0,2 4 0,7 4 0,-3 5 0,4 3 0,-1 2 0,1 2 0,2 7 0,5-4 0,-1 1 0,1-5 0,2 3 0,2-2 0,0-2 0,0-2 0,0-7 0,2 0 0,3 0 0,6-2 0,4-2 0,1-7 0,0 0 0,6-2 0,0-3 0,-2-6 0,-2-4 0,4-3 0,0-2 0,-1-3 0,3-3 0,-6 4 0,6-5 0,-2 0 0,-1 2 0,7-6 0,-7 5 0,1 3 0,2 6 0,-6 3 0,2 7 0,-6-1 0,-3 1 0,-5 3 0,3 10 0,-2 7 0,-3 7 0,-3 0 0,-1 7 0,0 0 0,0-2 0,0 6 0,0-5 0,0-1 0,0-3 0,0 1 0,0-1 0,0-2 0,0-2 0,0-1 0,0-6 0,0-1 0,8-6 0,1 3 0</inkml:trace>
  <inkml:trace contextRef="#ctx0" brushRef="#br0" timeOffset="416">866 1 11849,'0'32'0,"0"1"0,5-6 0,1 0 0,-1 1 0,2-3 0,-5 4 0,5-7 0,-1-2 0,-1-2 0,1-2 0,-4-1 0,3-4 0,-3-4 0,3-9 0,-8-3 0,-5-6 0,-1-4 0,-2-1 0,-7 0 0,-2-1 0,-2 1 0,1 0 0,3 1 0,-2 2 0,-2 3 0,0 6 0,4-2 0,-2 5 0,-2 1 0,-1 1 0,3 5 0,0 5 0,5 3 0,-1 10 0,7 1 0,0 3 0,3-1 0,4 0 0,2 4 0,0-2 0,0-2 0,13-7 0,3 2 0,4-4 0,4-2 0,7-7 0,9-3 0,2-4 0,3-2 0,2-2 0,2-4 0,0-6 0,0-8 0,0-6 0,0-6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3:15.708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1 1 11877,'0'38'0,"0"2"0,0 2 0,0 3 0,0-5 0,0-2 0,0-3 0,0-3 0,5 1 0,1 0 0,-3-3 0,-1-2 0,-2-5 0,0-6 0,0-1 0,0-7 0,0-2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3:20.191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514 1 12322,'-5'11'0,"-1"0"0,1 7 0,-3 2 0,-1 7 0,0 2 0,-3 4 0,4 5 0,1 5 0,0 5 0,1 6 0,6 2 0,0-1 0,0-4 0,0 1 0,0-10 0,0 0 0,0-4 0,6-9 0,1-4 0,2-1 0,-3-4 0,4-9 0,-4-4 0,3-9 0,-2-3 0,-1-4 0,-6-15 0,0-1 0</inkml:trace>
  <inkml:trace contextRef="#ctx0" brushRef="#br0" timeOffset="216">40 360 12401,'-16'0'-7,"0"0"0,8 0 1,8 0 0,9 0 1,15 0-1,7-2 4,5-3 1,11 3 0,1-3 0,6 1 1,4-1 0,0 1 0,4-5 0,-4 0 0,-2 0 0,0 3 0,-5-3 0,-2 2 0,4-6 0,-11 4 0</inkml:trace>
  <inkml:trace contextRef="#ctx0" brushRef="#br0" timeOffset="751">726 426 12044,'2'32'0,"4"1"0,-5 0 0,5-3 0,-3 0 0,3-3 0,-4-2 0,3 2 0,-3-5 0,-2-9 0,0-2 0,0-9 0,0-2 0,0-10 0,5-4 0,1-4 0,-1-2 0,3-2 0,-5-9 0,8 0 0,0-5 0,-2 0 0,6-4 0,-3 2 0,6 1 0,4 3 0,0 3 0,-6 4 0,1 5 0,-1 4 0,-5 3 0,0 5 0,1 6 0,3 8 0,-6 6 0,-2 12 0,-1 5 0,-1 4 0,1 2 0,-6 0 0,0-1 0,0 1 0,5 0 0,1-1 0,-3-1 0,-1-4 0,-2-3 0,2-8 0,3 1 0,-3-1 0,5-9 0,-7-7 0,0-9 0,2-7 0,2-4 0,1-2 0,2 0 0,-3 6 0,2 0 0,-3-1 0,1 3 0,-1 1 0,3 2 0,-1 0 0,-5 2 0,-7 2 0,-2 7 0</inkml:trace>
  <inkml:trace contextRef="#ctx0" brushRef="#br0" timeOffset="1116">694 132 12335,'5'38'0,"1"0"0,-3 0 0,-1 2 0,-2-4 0,2 8 0,1-1 0,3-1 0,-1-2 0,-5-9 0,0-2 0,0-2 0,0-12 0,0 1 0,0-11 0,0-5 0,0-11-7,0-3 1,0-2 0,0-3 0,-2 0 6,-3-3 0,3-7 0,-5 3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3:24.774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294 1 11470,'-27'9'0,"0"-2"0,-2 0 0,-2 2 0,0 8 0,4-1 0,5 0 0,-2 6 0,3 2 0,1-1 0,2 1 0,9-1 0,3-3 0,4 2 0,2-2 0,9 4 0,6-2 0,7-3 0,3 0 0,2-3 0,6-2 0,0-1 0,-1-2 0,6-7 0,0 1 0,1-3 0,1-2 0,-4 0 0,6-2 0,-3-1 0,-2-3 0,-5-7 0,-3 2 0,-3-3 0,-3-2 0,-1-1 0,-7-1 0,-3 0 0,-1 2 0,-7-10 0,1 10 0,-3-2 0,-2 5 0,-2 4 0,-3 2 0,1 1 0,-7 6 0,6 0 0,-6 0 0,7 2 0,-1 4 0,3 4 0,2 0 0,0 0 0,0 3 0,6-4 0,-1 2 0,2-5 0,-1 4 0,-3-6 0,8 1 0,-5-3 0,5-2 0,-8 0 0,6-2 0,-3-3 0,-4 1 0,3-6 0,-3 4 0,-2-5 0,0 8 0,0-5 0,-2 3 0,-3-1 0,3 1 0,-13 5 0,6 0 0</inkml:trace>
  <inkml:trace contextRef="#ctx0" brushRef="#br0" timeOffset="350">229 17 11504,'0'16'0,"0"1"0,0 1 0,0 2 0,0 2 0,-2 5 0,-2-4 0,-1 1 0,1 0 0,3 5 0,1-4 0,-2 2-1,-4 0 0,5-7 0,-5 2 0,4-4-6,2-1 1,0-1-6,0 0 10,0 1 0,0-10 0,0-7 1,0-9 1,0-6 0,2-1 0,4 0 0,3-8 0,7-1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3:29.840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148 539 11452,'-17'26'0,"1"-5"0,0-2 0,5-1 0,0 4 0,0 7 0,2 7 0,-4 0 0,6 8 0,0 1 0,-1 2 0,1 2 0,4-2 0,-3-1 0,2-3 0,3-6 0,1 3 0,1-4 0,5-3 0,-4-4 0,3-13 0,-3 0 0,0-1 0,3-4 0,-3-6 0,4-10 0,-5-6 0,7-4 0,1-1 0</inkml:trace>
  <inkml:trace contextRef="#ctx0" brushRef="#br0" timeOffset="250">33 441 11452,'0'-16'0,"0"5"0,0 0 0,0-2 0,0-1 0,2-2 0,4-1 0,4 1 0,7 5 0,3 2 0,3 0 0,3 0 0,1 5 0,6-1 0,-2 5 0,-4 5 0,2 6 0,-7 11 0,-2 3 0,-2 1 0,-9 10 0,-4-3 0,-3 1 0,-2 1 0,-7 3 0,-4 0 0,-5-2 0,-6-1 0,4-8 0,-4-2 0,4-1 0,1-4 0,-3-8 0,2-2 0,4-3 0,-1-4 0,8-1 0,-8-16 0,6-4 0</inkml:trace>
  <inkml:trace contextRef="#ctx0" brushRef="#br0" timeOffset="530">474 556 11452,'24'0'0,"-6"0"0,4 0 0,-2 0 0,2 0 0,-4 0 0,5-2 0,-1-4 0,0-5 0,5-3 0,-5-2 0,0-1 0,1 1 0,-10 0 0,1-1 0,-3 1 0,-2 0 0,-5-3 0,0 0 0,-8-3 0,-7 2 0,-9 7 0,-3 2 0,-3 0 0,-3 2 0,-7 2 0,-2 7 0,3 2 0,6 3 0,-2 2 0,6 8 0,0-2 0,3-1 0,5 12 0,5-8 0,3 2 0,1 1 0,3 2 0,7 1 0,5-2 0,9-2 0,15-1 0,11-1 0</inkml:trace>
  <inkml:trace contextRef="#ctx0" brushRef="#br0" timeOffset="830">899 490 11452,'2'-16'0,"3"0"0,4-1 0,8 1 0,-1 0 0,0-1 0,1 1 0,-1 0 0,-2-1 0,-3 1 0,-2 0 0,-5-1 0,1 1 0,-1 0 0,-4 5 0,-7 2 0,-9 1 0,-1 5 0,-6 8 0,1 6 0,0 4 0,0 8 0,6 3 0,0 1 0,-1 0 0,3 0 0,1 6 0,4-2 0,2-4 0,1 2 0,8-7 0,4-2 0,4-2 0,7-2 0,5-1 0,5-4 0,4-6 0,3-3 0,4-4 0,4-3 0,0-6 0,5-11 0,2-3 0,9-8 0</inkml:trace>
  <inkml:trace contextRef="#ctx0" brushRef="#br0" timeOffset="997">1242 0 11452,'0'11'0,"0"0"0,0 2 0,0 9 0,0 7 0,0 7 0,0 7 0,0 5 0,0 1 0,0 0 0,0 0 0,0-6 0,0-1 0,0-2 0,0-4 0,2-9 0,3-5 0,-3 4 0,5-1 0</inkml:trace>
  <inkml:trace contextRef="#ctx0" brushRef="#br0" timeOffset="1147">1160 360 11452,'6'-11'0,"-1"0"0,8 0 0,-2-5 0,3-1 0,3 6 0,-1 2 0,2 0 0,4 0 0,3 4 0,8-4 0,0 1 0,-1 5 0,8 1 0,2 2 0</inkml:trace>
  <inkml:trace contextRef="#ctx0" brushRef="#br0" timeOffset="1616">1520 474 11452,'-10'-7'0,"-4"3"0,3-7 0,-2 0 0,3-5 0,4 0 0,4-1 0,2 1 0,0 0 0,0-1 0,0 1 0,2-6 0,4 0 0,3 2 0,0 2 0,5 2 0,-3 0 0,5 1 0,6 4 0,-4 2 0,4 6 0,-2-3 0,2 2 0,-4 3 0,4 1 0,-4 1 0,-2 5 0,1 3 0,-3 7 0,-3 1 0,-4-1 0,-7 0 0,0 1 0,0-1 0,0 0 0,0 1 0,0-1 0,0 0 0,0-7 0,7-1 0,4-10 0,4-4 0,1-3 0,1-7 0,-1 0 0,0-1 0,1 1 0,-1 0 0,-2-1 0,-3 1 0,4 5 0,-6 0 0,0-2 0,4 8 0,-6 5 0,2 9 0,-4 13 0,5 5 0,-3 6 0,-4 5 0,5 4 0,-3 7 0,-1 0 0,-2 0 0,-2 5 0,0 2 0,-4 2 0,-7 4 0,-2-6 0,-14-1 0,-2-6 0,-2-6 0,-3-1 0,-4-7 0,-6-1 0,-3-3 0,-4-9 0,-5-1 0,-11-2 0,-13-3 0,-9 0 0,-9 1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3:29.274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82 491 11548,'-10'9'0,"0"-2"0,3 1 0,2-5 0,5 8 0,2-7 0,3 1 0,6-3 0,5-2 0,4-2 0,4-2 0,1-1 0,1-8 0,3 2 0,-4-5 0,-1-6 0,3 4 0,-5-5 0,-2 1 0,-2 0 0,-9-5 0,-4 3 0,-3 1 0,-2-1 0,-7 4 0,-6 7 0,-7 4 0,-7 2 0,-6 3 0,-3 10 0,-2 5 0,2 3 0,1 4 0,4 2 0,4 4 0,5 1 0,6-5 0,5 2 0,6-4 0,3-1 0,4-1 0,5-2 0,9-3 0,10-5 0,12-4 0,11-2 0,9 0 0</inkml:trace>
  <inkml:trace contextRef="#ctx0" brushRef="#br0" timeOffset="333">572 34 11548,'-11'-15'0,"1"4"0,4 4 0,-5 7 0,8 7 0,-3 6 0,4 9 0,2 10 0,0 3 0,0 8 0,2 3 0,4 1 0,1 2 0,6 0 0,-4 0 0,-2 0 0,4-6 0,-6 1 0,-1 0 0,-2-3 0,-2-1 0,0-7 0,-2-2 0,-4-4 0,3 0 0,-8-10 0,-2-8 0,-1-6 0,-4-5 0,-2-5 0,-2-9 0,2-10 0,2-4 0,1-3 0,1 0 0,0 1 0,5-1 0,2 2 0,2 4 0,3 5 0,2-2 0,2 3 0,0 1 0,0 2 0,7 1 0,4 1 0,6 1 0,4 5 0,5-5 0,6 4 0,3-3 0,3-3 0,-4 6 0,6 1 0,0-1 0,4 2 0,-4-6 0,14 6 0,-3-7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3:28.240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17 197 11528,'0'16'0,"0"1"0,0-1 0,0 0 0,0 6 0,0 2 0,0 1 0,0 4 0,0 2 0,0 2 0,0-3 0,0-2 0,0 1 0,0-8 0,0-1 0,-2-3 0,-3-6 0,3-6 0,-3-10 0,3-12 0,2-10 0,0-6 0,0-5 0,5-3 0,3-8 0,-1 1 0,0 5 0,4-2 0,-4 6 0,1 3 0,-1 2 0,4 6 0,-4 3 0,2 1 0,4 4 0,1 4 0,3 5 0,-1 6 0,0 3 0,1 4 0,-1 3 0,0 6 0,1 5 0,-1 4 0,-2 4 0,-3 1 0,4 1 0,-4 3 0,1-2 0,-1 2 0,-2 0 0,-5 0 0,1-2 0,-1 2 0,-2 0 0,-2-1 0,0-7 0,0-2 0,0-3 0,-2-2 0,-3-3 0,3 4 0,-5-21 0,7-1 0,0-11 0,1-2 0,5-7 0,3-4 0,0-5 0,5-1 0,-3-4 0,4 1 0,1 3 0,-1 5 0,-3 3 0,-1 3 0,2 3 0,-4 8 0,2 10 0,2 3 0,-6 16 0,0 10 0,-1 9 0,-1 5 0,1 7 0,-6-1 0,0 3 0,0 2 0,1-2 0,3-3 0,1-6 0,-1-4 0,-2-1 0,-2-2 0,2-4 0,3-5 0,-1-6 0,7-5 0,0-4 0,5-7 0,0 0 0,8-14 0,1-4 0</inkml:trace>
  <inkml:trace contextRef="#ctx0" brushRef="#br0" timeOffset="351">752 524 11528,'-11'14'0,"0"-3"0,6 2 0,-6-8 0,7 2 0,-1-1 0,5-4 0,5 3 0,5-9 0,6-3 0,0-2 0,1-4 0,4-7 0,3-1 0,-1-1 0,1-2 0,3 1 0,-3-6 0,-1 2 0,1-3 0,-2 5 0,-8 0 0,-1-1 0,-2 1 0,-7 5 0,1-2 0,-16 11 0,-5 6 0,-4 7 0,-4 8 0,4 3 0,-7 14 0,0 2 0,1 2 0,3 2 0,6 0 0,3-1 0,3 1 0,4 0 0,7-1 0,0-1 0,0-4 0,3 2 0,7-5 0,8 0 0,5-1 0,4-7 0,8-6 0,1-3 0,2-4 0,8-1 0,-3-4 0,3-5 0,-3-9 0,4 0 0,-5-15 0,7 5 0</inkml:trace>
  <inkml:trace contextRef="#ctx0" brushRef="#br0" timeOffset="634">1291 181 11528,'-16'0'0,"-1"0"0,1 0 0,0 0 0,5 0 0,0 0 0,9 1 0,2 5 0,9 5 0,6 3 0,3 4 0,2 4 0,2 5 0,5 4 0,-3 2 0,-1 0 0,1-1 0,3 1 0,-7 0 0,-4-1 0,-3 1 0,-4-2 0,2-2 0,-6-4 0,-3-1 0,-6-1 0,-5-4 0,-9-1 0,-5-4 0,-5-3 0,-4 2 0,-1-4 0,0-2 0,1-1 0,-1-6 0,2-2 0,4-4 0,3 3 0,8-8 0,0-2 0,7-1 0,5-1 0,8 4 0,12-11 0,9 4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3:40.953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278 295 11367,'0'16'0,"0"-5"0,-1 0 0,-3 3 0,-1 6 0,-3 0 0,5 7 0,-5 4 0,-1 5 0,4 1 0,-4 4 0,0 1 0,0 0 0,5-8 0,-1 1 0,1-8 0,-2-3 0,5-3 0,-7-6 0,1-4 0,-2-4 0,-7-9 0,-1-3 0,7-4 0,-1-8 0,-2-1 0,-2-3 0,-1-3 0,0-5 0,-1 2 0,1-2 0,7 3 0,4 1 0,3 1 0,2 4 0,0 2 0,2 4 0,3 3 0,4 4 0,9 7 0,2 0 0,2 0 0,7 7 0,-2 4 0,6 3 0,5 3 0,-4-1 0,5 0 0,-5 1 0,-1-1 0,1 0 0,3 1 0,1-3 0,-2-3 0,6 3 0,-1-5 0</inkml:trace>
  <inkml:trace contextRef="#ctx0" brushRef="#br0" timeOffset="300">1046 344 11379,'-16'0'0,"-1"0"0,1 0 0,0 0 0,-1 7 0,1 2 0,2 2 0,3 0 0,-2 0 0,6 3 0,-1-1 0,1-2 0,2 0 0,5 5 0,2 0 0,3 1 0,4 4 0,9 1 0,2 0 0,2 1 0,2 1 0,-5 5 0,3-2 0,-2 2 0,-7-3 0,-4-1 0,-2-1 0,-3-4 0,-2-2 0,-2-2 0,0 0 0,-9-6 0,-6-5 0,-5-3 0,0-2 0,2-2 0,2-5 0,-1-8 0,1-5 0,0-9 0,-1-3 0,1-10 0</inkml:trace>
  <inkml:trace contextRef="#ctx0" brushRef="#br0" timeOffset="500">1389 213 11379,'0'23'0,"0"-3"0,0 8 0,0 1 0,0 2 0,0 1 0,0 1 0,0 1 0,0 4 0,2-3 0,1 3 0,5-3 0,1-3 0,-6-6 0,5-5 0,-3-3 0,1-1 0,-1-8 0,2-2 0,2-7 0</inkml:trace>
  <inkml:trace contextRef="#ctx0" brushRef="#br0" timeOffset="667">1242 442 11379,'-15'-2'0,"5"-4"0,1 4 0,3-3 0,4 3 0,2 2 0,11 0 0,4 0 0,1 0 0,8 0 0,3 0 0,4 0 0,1 0 0,1 0 0,0 0 0,1 0 0,4 0 0,-3 0 0,3 0 0,4 0 0,-1 0 0</inkml:trace>
  <inkml:trace contextRef="#ctx0" brushRef="#br0" timeOffset="1102">1699 458 11379,'-11'5'0,"1"1"0,4 6 0,-5-1 0,-1 4 0,2-1 0,1-1 0,2-2 0,3 2 0,3-4 0,1 2 0,0 1 0,1 1 0,5-2 0,5-6 0,3-3 0,3-2 0,1-2 0,4-3 0,-2-4 0,5-9 0,-1-2 0,-5-2 0,0 0 0,-3 6 0,0 0 0,1-1 0,-1 1 0,-2 0 0,-3-1 0,-5 1 0,-3 5 0,3 0 0,-4 11 0,3 4 0,-3 10 0,-2 15 0,0 4 0,0 9 0,0 5 0,0 9 0,0 4 0,0 7 0,0 9 0,0-5 0,2 11 0,1-4 0,3-4 0,-1 1 0,-5-8 0,0-2 0,0-7 0,0-5 0,0-6 0,-2-3 0,-3-6 0,1-11 0,-6-7 0,-3-7 0,-2-8 0,-1-3 0,0-2 0,-1-2 0,1-3 0,0-12 0,-1-10 0,1-6 0,0-5 0,1-4 0,4-7 0,6 0 0,3 0 0,2-7 0,0-2 0,0-2 0,0 0 0,9 0 0,6-5 0,6-2 0,5-4 0,3 4 0,7-2 0,2 7 0,-2 8 0,-1 10 0,-4 6 0,-2 7 0,-2 10 0,-5-1 0,3 11 0,-1-3 0,-2-3 0,-6 1 0</inkml:trace>
  <inkml:trace contextRef="#ctx0" brushRef="#br0" timeOffset="1519">2173 1 11379,'-11'0'0,"0"0"0,-2 0 0,4 7 0,0 4 0,2 5 0,3 6 0,-3 10 0,0 12 0,0 3 0,-1 2 0,3 0 0,5 0 0,0 0 0,0 0 0,0-7 0,0-4 0,2-3 0,3-3 0,-1-6 0,7-5 0,1-2 0,3-10 0,1-4 0,1-5 0,-1-5 0,0-4 0,1-8 0,-1 1 0,0 0 0,1-8 0,-1-1 0,0-1 0,1 4 0,-7-1 0,1 1 0,2 0 0,2-1 0,-5 4 0,1-2 0,0 3 0,-2 1 0,4 6 0,-6 0 0,1-1 0,-1-3 0,-2 4 0,-5 0 0,-2 10 0,-3 1 0,-6 9 0,-9 7 0,-2 6 0,1 3 0,-3 1 0,11 4 0,-3-2 0,1 3 0,1 1 0,5-5 0,3-1 0,5-3 0,1-3 0,7 4 0,6-2 0,7-2 0,7-2 0,4-9 0,1-4 0,3-3 0,3-2 0,4-7 0,7-9 0,0-10 0</inkml:trace>
  <inkml:trace contextRef="#ctx0" brushRef="#br0" timeOffset="1650">2990 556 11437,'0'9'0,"0"-2"0,0-7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3:38.773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50 524 11470,'-17'9'0,"3"5"0,3-3 0,4 3 0,7 3 0,0-1 0,0 0 0,7 1 0,4-1 0,3 0 0,3 1 0,4-3 0,3-1 0,1-4 0,4-2 0,8-1 0,1-6 0,-2 0 0,-1 0 0,-3-9 0,3-6 0,-1-7 0,-1-3 0,1 0 0,-12-4 0,-4 1 0,-5-1 0,-6-1 0,-7-1 0,0 3 0,0 7 0,-12 3 0,-7 1 0,-4 3 0,-6 3 0,-2 4 0,-2 7 0,-1 1 0,-4 5 0,1 5 0,-4 10 0,1 7 0,3 3 0,5 3 0,3 2 0,3 4 0,3 2 0,3-4 0,9 4 0,5-2 0,5-4 0,10-3 0,7-8 0,9-7 0,6-5 0,4-9 0,3 1 0,4-5 0,-1-5 0,1-6 0,-6-11 0,3-4 0,-3 1 0,-2-11 0,-3 3 0,-4-1 0,-5-1 0,-9-3 0,-4 0 0,-2 2 0,-3 1 0,-2 8 0,-2 2 0,0 1 0,-2 4 0,-4 9 0,5 7 0,-5 14 0,4 8 0,2 5 0,0 12 0,0 7 0,0 3 0,0 4 0,0-4 0,0 10 0,0-3 0,0 3 0,6-4 0,-1 5 0,-1-2 0,-2 1 0,3-6 0,1-8 0,-1-1 0,2-3 0,-5 3 0,5-4 0,-1-5 0,-1-8 0,2-1 0,-3-4 0,2-3 0,1-10 0,-2 1 0,4-19 0,8-5 0</inkml:trace>
  <inkml:trace contextRef="#ctx0" brushRef="#br0" timeOffset="366">801 442 11519,'-9'7'0,"-4"-3"0,8 7 0,1 1 0,2 3 0,2 3 0,0 2 0,0 2 0,0 5 0,0-5 0,2-1 0,4 3 0,-3-8 0,8 3 0,4-7 0,5 1 0,-1-6 0,9-1 0,-1-5 0,-2-1 0,4-9 0,-5-5 0,0-8 0,-1-3 0,-1 3 0,-6-5 0,-1-1 0,-4 3 0,1-4 0,-6 5 0,-3 1 0,-1-1 0,-2 8 0,0 5 0,0-2 0,-2 6 0,-3 2 0,1 5 0,-5 5 0,2 6 0,3 4 0,-3 3 0,2 3 0,1 5 0,2-1 0,2 4 0,0-7 0,0 0 0,0 1 0,8-4 0,2 1 0,5-8 0,9 3 0,1-6 0</inkml:trace>
  <inkml:trace contextRef="#ctx0" brushRef="#br0" timeOffset="650">1226 540 11519,'-8'9'0,"7"-2"0,-14-7 0,15-2 0,2-3 0,12-6 0,3-3 0,4-3 0,-1 1 0,2 0 0,-4-1 0,4 1 0,-4 0 0,-1-1 0,-1 6 0,-2 0 0,-3-1 0,0 4 0,-11 3 0,2 5 0,-15 5 0,-3 6 0,-4 4 0,-2 8 0,6 3 0,0 1 0,-1 0 0,3-5 0,3 3 0,5-1 0,5-4 0,1 4 0,1-3 0,7-2 0,8-7 0,8-5 0,10-7 0,4 0 0,6 0 0,3-9 0,2-7 0,7-8 0,2-8 0</inkml:trace>
  <inkml:trace contextRef="#ctx0" brushRef="#br0" timeOffset="866">1732 311 11519,'-16'0'0,"5"0"0,0 0 0,-2 0 0,6 2 0,1 3 0,5 5 0,1 6 0,0 0 0,0 1 0,1 6 0,3 3 0,3 1 0,2 0 0,-3 0 0,3 6 0,0-2 0,0-4 0,-5 2 0,1-7 0,-3-2 0,-2-2 0,0-2 0,0 0 0,0-8 0,0-10 0,0-13 0,0-8 0,0-10 0</inkml:trace>
  <inkml:trace contextRef="#ctx0" brushRef="#br0" timeOffset="1047">1993 1 11519,'0'11'0,"0"0"0,0 1 0,0 3 0,0 8 0,0 6 0,0 8-2,0 6 1,0-1 0,2 2 0,2 1-3,1 2 0,1 0 0,-5-3 0,3-6 1,1-3 1,6 1-1,-5-4 1,-1-6-3,2-6 5,-5-4 0,6-7 0,-8-2 0</inkml:trace>
  <inkml:trace contextRef="#ctx0" brushRef="#br0" timeOffset="1197">1912 393 11483,'-2'-15'0,"-2"3"0,-1 1 0,-1 5 0,6-5 0,2 6 0,3-4 0,6 2 0,4 3 0,1 0 0,1 1 0,-1-3 0,0 3 0,6 1 0,2 2 0,1 0 0,4 0 0,2 7 0,2 2 0</inkml:trace>
  <inkml:trace contextRef="#ctx0" brushRef="#br0" timeOffset="1399">2304 540 11483,'-2'16'0,"-4"0"0,4-6 0,-7-3 0,4-7 0,3-7 0,-3-6 0,3-5 0,2-4 0,0-5 0,0 3 0,0-1 0,0-4 0,0-2 0,0 0 0,2 2 0,3 2 0,-1 1 0,5-3 0,-2 4 0,-3 1 0,5 3 0,2 4 0,3 8 0,3 4 0,-1 10 0,0 4 0</inkml:trace>
  <inkml:trace contextRef="#ctx0" brushRef="#br0" timeOffset="1816">2451 360 11483,'0'17'0,"1"-1"0,3 0 0,1 1 0,1-1 0,-4 0 0,1 1 0,3-1 0,1 0 0,-2 1 0,4-1 0,1 0 0,4-5 0,-1-2 0,7-2 0,-2-1 0,5-6 0,-1 0 0,0 0 0,5-9 0,-5-6 0,0-5 0,1 0 0,-10-3 0,3-1 0,-3 1 0,-4-1 0,0-3 0,-5 5 0,1 2 0,-1 2 0,-8 2 0,-3 1 0,-2 2 0,-4 2 0,-3 8 0,-4-3 0,-4 5 0,-1 1 0,3 9 0,-3 5 0,1 6 0,4 0 0,-1 4 0,2-1 0,5 1 0,-1-1 0,8 5 0,2-5 0,3 1 0,2-1 0,9-1 0,5-7 0,8-4 0,4-6 0,1-3 0,7-2 0,3-2 0,1-3 0,2-5 0,-4-8 0,2-3 0,-2-7 0,-3 5 0,-6 1 0,-3 4 0,-1 2 0,-10-1 0,3 3 0,-1 3 0,-6 4 0,0 8 0,-2 5 0,1 8 0,-5 8 0,4 0 0,3 1 0,-5-4 0,6 4 0,2-1 0,1 0 0,2 1 0,1-3 0,1 0 0,4-5 0,3 1 0,8-14 0,-1 5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17:35:20.173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4708 370 11653,'-46'-42'0,"1"0"0,1 4 0,2 1 0,3 4 1,0 2-1,-33-17 1,3 13 0,-10 8 4,-12 6 0,-2 11 1,-6 5-1,-1 5-118,49 2 1,-1 1 0,-6 4 0,-1 1 0,-4 5-1,-1 0 1,-5 2 0,0-1 113,-1 1 0,-1 1 0,-1 3 0,0 2 0,-3 1 0,-2 1 0,-4 3 0,-3 1-145,-4 3 0,-1 0 1,0 0-1,-1 0 1,0 5-1,0 1 1,-1-1-1,0 0 144,-1 0 0,0 1 0,0-1 0,1 2 0,0 2 0,0 1 0,30-13 0,0 1 0,1 0 0,-29 14 0,1 3 0,29-11 0,2 1 0,-1 1 0,2 1 0,-1 2 0,2 0 0,-1 2 0,1 2 0,1 1 0,-1 1 0,2 2 0,1 0 0,-17 19 0,4 2 0,5 1 0,5 1 0,7-3 0,4 0 34,7-3 1,6-1-1,7-1 1,6-1-1,7-9 1,4 0-1,8 48-34,23-7 0,19-5 0,-10-44 0,5-2 0,1-2 0,3-1 0,1-1 0,3-2 0,-1-6 0,3-2 0,6 1 0,4-1 0,3-4 0,3-2 0,6-3 0,1-2 0,2 2 0,2-3 0,1-6 0,1-1 0,2-2 0,0-1-91,2-1 0,0-3 0,-1-4 0,0-4 0,2-3 0,1-3 0,2-5 0,2-2 88,5-4 1,-1-2 0,-5-5 0,-1-2 0,6-4 0,2-2 0,-32 11-1,-1-1 1,1-1-56,2-3 1,0 0-1,0-2 1,2-3 0,0-2-1,-1-1 1,2-2-1,-1-3 1,0 0 0,-1 1-1,0 0 1,-1 0 54,-3 1 0,0 1 0,-3-2 0,-4 0 0,-2-1 0,-2 0 0,19-24 0,-3-2 0,-3-3 0,-1-3 1,-20 24 1,-1-2-1,-2 0 1,12-27 0,-4-1-1,-1-4 1,-4-2-1,-6 5 1,-5 0 77,-4 4 0,-3 0 0,-6 4 0,-3 1 0,-6 9 0,-3 3 0,-3 6 0,-5 2-76,-16-34 0,-16 18 0,-23 21 0,-18 14 0,-18 12 0,41 19 0,-3 3 0,-6 3 0,-1 3 0,-2 6 0,-1 3 0,-3 4 0,-1 4 0,-10 3 0,-2 3 0,-6 8 0,-1 2 0,28-10 0,0 1 0,-1 0-120,1 1 0,0 1 0,-1 0 0,-1 3 1,1 1-1,-2 1 0,-1 0 0,0 1 1,-1 1 119,0 2 0,-1 0 0,1 0 0,-1 0 0,1 0 0,-1 0 0,2 0 0,-1 1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6:20.610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160 382 11783,'-9'2'0,"2"3"0,0 6 0,3 5 0,-5 7 0,1 11 0,-1 12 0,5 9 0,-3 9 0,2 1 0,-1 5 0,1-5 0,5 5 0,-2-6 0,-3-6 0,3-12 0,-3-14 0,1-9 0,-1-5 0,3-2 0,-10-14 0,6-9 0,1-11 0,-2-9 0,5-3 0,-3-3 0,1-7 0,-1-7 0,3-9 0,-3-9 0,3-3 0,2-1 0,2-7 0,3-1 0,8-4 0,6-5 0,1 3 0,6 8 0,5 8 0,4 6 0,-3 15 0,2 16 0,-8 12 0,-2 11 0,2 9 0,-3 7 0,0 9 0,0 5 0,1 3 0,-5 6 0,2 2 0,-1 3 0,-4-3 0,-5 3 0,-6-3 0,-3-2 0,-4 0 0,-3 0 0,-6-2 0,-3-3 0,-9 1 0,-4-6 0,-5-3 0,-5-1 0,3-4 0,-3-2 0,5-3 0,5-2 0,-1-1 0,6-6 0,5-2 0,4-3 0,6-4 0,7-7 0,4-2 0,6-3 0,10 1 0,17-6 0,11 6 0,9-3 0</inkml:trace>
  <inkml:trace contextRef="#ctx0" brushRef="#br0" timeOffset="202">656 398 11783,'-11'0'0,"0"0"0,6 0 0,-6 0 0,8-7 0,-3-4 0,5-3 0,1-2 0,0 0 0,0-2 0,0-3 0,7 1 0,3-4 0,5 0 0,1 5 0,0-4 0,-1 2 0,1 1 0,0 2 0,0 8 0,2 1 0,2 0 0,1 0 0,6 5 0,-4-1 0,2 5 0,3 5 0,2 4 0,2 7 0,0 14 0,0 4 0</inkml:trace>
  <inkml:trace contextRef="#ctx0" brushRef="#br0" timeOffset="467">1023 414 11783,'-16'5'0,"0"1"0,7 1 0,4-2 0,3-1 0,4 4 0,5 0 0,9-5 0,2-1 0,8-2 0,3 0 0,1 0 0,2 0 0,0-2 0,0-1 0,0-3 0,-2-6 0,-1 1 0,-5-3 0,0-2 0,-3-2 0,-7-1 0,-3-3 0,-6 3 0,-3-4 0,-4 1 0,-5 3 0,-9 1 0,-5 9 0,-10 2 0,1 2 0,-4 0 0,1 1 0,4 9 0,4 6 0,2 3 0,-1 2 0,6 2 0,5 1 0,4 3 0,4 6 0,12-3 0,2 7 0</inkml:trace>
  <inkml:trace contextRef="#ctx0" brushRef="#br0" timeOffset="867">1615 238 11702,'-2'-9'0,"-2"2"0,-1 0 0,0 4 0,5-8 0,0 7 0,-8-3 0,7 7 0,-6 0 0,7 0 0,5 2 0,0 3 0,8-3 0,-4 5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6:19.410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33 1 11672,'0'17'1,"-2"6"1,-1 9-1,-3 9 0,1 12 0,3 8 0,-1 5-1,-3 3 0,1 0 0,5-7 0,0-5 0,0-9 0,0-2 0,0-10 0,0-6 0,0-7 0,7-7 0,4-5 0,3-6 0,-3-5 0,-1-5 0,3-6 0,1-3 0,2-4 0,0-2 0,0-3 0,0-1 0,0 4 0,-2-1 0,-2 5 0,-1 5 0,-7 4 0,1 7 0,-9 2 0,-3 1 0,-2 3 0,4 4 0,-4-3 0,0 0 0,0 1 0,6 4 0,-6-5 0,4 4 0,3-11 0,-3-13 0,3-6 0,7-1 0,0-5 0,-1-1 0,-2-4 0,-2-1 0,2-9 0,1 0 0,2 5 0,1-4 0,-6 3 0,0 4 0,0 4 0,5 8 0,2 1 0,2 6 0,2 8 0,6 10 0,5 6 0,4 3 0,5 9 0,1 2 0,1 0 0,5-4 0,1-3 0,3-2 0,-3-2 0,0-3 0,-10-4 0,3-7 0,-2 0 0,-9-12 0,-5-6 0,-9-5 0,-5-6 0,-2-1 0,0-3 0,-2-3 0,-3-1 0,-2-1 0,-5 8 0,3 4 0,2 4 0,-6 6 0,2 6 0,-1 6 0,1 15 0,6 10 0,3 7 0,-3 19 0,0 6 0,1 7 0,2 4 0,2 5 0,0 3 0,0 2 0,0 8 0,2-9 0,2 3 0,1-7 0,-1-5 0,3 4 0,-2-13 0,-2-4 0,-1-8 0,-2-15 0,0-6 0,-2-14 0,-3-9 0,-5-13 0,-1-4 0,-3-11 0,-4-3 0,0-3 0,0-10 0,2 3 0,0-4 0,0-2 0,2 0 0,4 0 0,4 2 0,4 3 0,2 2 0,0 7 0,0 2 0,0 8 0,13 4 0,5 6 0,5 3 0,5 6 0,2 3 0,4 2 0,2 0 0,1 0 0,9 0 0,0 0 0,6 0 0,-1 0 0,-1 0 0,-2 0 0,0 0 0,0 0 0,-4 0 0,-5 0 0,-8-2 0,-7-3 0,-4 1 0,-9-6 0,-6-3 0,-3-1 0,-11-2 0,-7 2 0,-11 3 0,-8 6 0,-6 3 0,-7 2 0,0 2 0,0 3 0,0 6 0,2 8 0,3 5 0,6 0 0,10-2 0,8 4 0,5 3 0,3 1 0,9 0 0,4-1 0,14-3 0,14 3 0,16-5 0,15 1 0,6-3 0,8-8 0,3-5 0,4-9 0,5 0 0,8 0 0,-6 0 0,-35-6 0,1-2 0,42-10 0</inkml:trace>
  <inkml:trace contextRef="#ctx0" brushRef="#br0" timeOffset="300">2255 490 11722,'-7'9'0,"-4"-4"0,2 4 0,-2 2 0,8-2 0,-3 1 0,5 3 0,1 1 0,0 2 0,1-2 0,3-1 0,1-3 0,8-1 0,-3 2 0,5-4 0,-1-9 0,-3-3 0,-4-6 0,-7-8 0,0-5 0,0 0 0,0-5 0,0-8 0,-2-6 0,-3-3 0,1 3 0,-5 3 0,2-1 0,3 0 0,1 5 0,-1 1 0,-1 6 0,1 8 0,3 3 0,1 2 0,7 9 0,3 7 0,6 9 0,6 5 0,10 9 0,9 2 0</inkml:trace>
  <inkml:trace contextRef="#ctx0" brushRef="#br0" timeOffset="467">2606 266 11722,'-16'6'0,"0"-1"0,0 6 0,2-4 0,2 2 0,1 3 0,2 2 0,-1 2 0,4 2 0,4 3 0,2 4 0,0 7 0,0 0 0,0 0 0,6-5 0,1-2 0,0-2 0,0-4 0,5-1 0,-1-2 0,-4-7 0,0-9 0,-7-9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6:15.277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272 126 11850,'0'-24'0,"0"2"0,0 5 0,0 1 0,0 0 0,0 0 0,0 7 0,-2 3 0,-1 13 0,-4 8 0,-2 4 0,3 10 0,-4-1 0,-1 8 0,2 6 0,-3-1 0,5 2 0,0 1 0,-1 2 0,1 8 0,4-1 0,-4 0 0,-2 2 0,4-3 0,-4 6 0,0 3 0,0 1 0,0 0 0,-3-3 0,1-6 0,-2-3 0,1-10 0,0-2 0,3-6 0,2-6 0,-4-8 0,4-9 0,-2-2 0,5-3-7,-1-10 1,3 3 0,4-8-1,3-1 1,4-3-1,7-1 1,0 2 1,0 4 0,2-5 0,2 5 1,3-3 1,2 3 1,1-5-1,6 5 1,0-4 1,0-2 1,2 5 0,3 0-1,4 1 1,0 1 0,3 0 0,-5 5 0,0-1 0,0 1 0,4-3 0,-6 2 0,-1 1 0,-2 3 0,-4 1 0,-2 0 0,-1 0 0,-9 7 0,-2 3 0,-8-2 0,-8-1 0</inkml:trace>
  <inkml:trace contextRef="#ctx0" brushRef="#br0" timeOffset="384">816 753 11869,'-11'-15'0,"0"5"0,8 1 0,-4 5 0,-1-1 0,7-7 0,-6 17 0,7 0 0,1 8 0,5 3 0,3 7 0,7 2 0,0 1 0,-1 1 0,3-8 0,4 5 0,4-5 0,4-3 0,2 2 0,0-11 0,0 0 0,0 0 0,6-5 0,-1-11 0,-2-9 0,-1-5 0,-4-5 0,-1-8 0,-6-3 0,-5-2 0,-6 4 0,-12-4 0,-4 2 0,-6 4 0,-8 1 0,-16 5 0,-1 6 0,-3 7 0,-8 11 0,0 0 0,-5 5 0,-1 5 0,8 11 0,3 11 0,4 3 0,6 2 0,7 5 0,9 0 0,5 1 0,4 1 0,12-5 0,6 3 0,9-5 0,11-6 0,7-2 0,17-9 0,0 1 0</inkml:trace>
  <inkml:trace contextRef="#ctx0" brushRef="#br0" timeOffset="816">1439 545 11869,'-2'-11'0,"-3"1"0,-4 6 0,0 0 0,4 13 0,3 9 0,2 5 0,2 4 0,3 7 0,7 1 0,8 2 0,-2 1 0,5-8 0,-2-2 0,0-1 0,8-8 0,-1 1 0,6-8 0,3-6 0,1-6 0,-6-6 0,0-6 0,0-8 0,-8-4 0,-4-8 0,-6 0 0,-3 0 0,-8 0 0,3 0 0,-5 2 0,-1 3 0,-1 6 0,-5 8 0,-4 4 0,-5 2 0,5 4 0,1 10 0,2 7 0,3 5 0,3 10 0,1-2 0,1 3 0,5 2 0,10 0 0,10 0 0,4 0 0,2 0 0,6-8 0,1-4 0,2-8 0,3-6 0,0-4 0,-1-4 0,-6-4 0,-3-4 0,-4-10 0,-3-3 0,-8-2 0,-6-3 0,-6-2 0,-7-4 0,0-2 0,0-1 0,-2 0 0,-3 5 0,-8 2 0,-6 3 0,1 4 0,-3 9 0,3 3 0,2 4 0,7 14 0,4 4 0,7 3 0,8 2 0,8 0 0,14 0 0</inkml:trace>
  <inkml:trace contextRef="#ctx0" brushRef="#br0" timeOffset="1150">3085 369 11732,'-9'2'0,"4"3"0,3 6 0,2 5 0,0 5 0,0 6 0,0 3 0,0 9 0,0 5 0,0 6 0,0 3 0,0 1 0,-1-6 0,-3-2 0,-1-4 0,-8 1 0,3-11 0,-3-7 0,2-6 0,-3-10 0,4-3 0,-5-6 0,-1-6 0,0-4 0,0-12 0,0-4 0,0-4 0,2-8 0,2 1 0,3 1 0,2 3 0,2 1 0,6 0 0,3 0 0,1 0 0,8 7 0,-1 4 0,6 5 0,3 5 0,8 4 0,-3 7 0,4 0 0,2 0 0,6 7 0,1 4 0,2 3 0,3 2 0,4 0 0,3 0 0,4 2 0,2 3 0,2-3 0,5 3 0,7 4 0,2 0 0</inkml:trace>
  <inkml:trace contextRef="#ctx0" brushRef="#br0" timeOffset="1517">3980 513 11853,'-9'2'0,"4"3"0,3 6 0,2 3 0,6 7 0,-1 2 0,0 0 0,2 0 0,-5 6 0,4-4 0,-3 1 0,2 1 0,-3-7 0,4 1 0,-5-3 0,6-2 0,-5-9 0,4-9 0,-5-12 0,-1-11 0,0-7 0,0-4 0,0-3 0,0-2 0,0 1 0,0-5 0,0 3 0,0-3 0,7 1 0,4 1 0,2 8 0,-3 6 0,4 3 0,-3 8 0,3 5 0,2 5 0,6 2 0,-1 8 0,0 3 0,2 6 0,2 5 0,5 3 0,1 5 0,0 0 0,0-2 0,10 3 0,-2-2 0,12 5 0,-1-3 0</inkml:trace>
  <inkml:trace contextRef="#ctx0" brushRef="#br0" timeOffset="1833">4588 545 11811,'-30'0'0,"3"0"0,6 0 0,3 0 0,2 2 0,0 3 0,7 4 0,4 7 0,3 2 0,2 3 0,2 4 0,5 7 0,7 0 0,6 0 0,6-6 0,-3-1 0,2-2 0,4-3 0,6-10 0,2-4 0,-1-4 0,-2-2 0,-1-8 0,3-4 0,-1-6 0,-4-3 0,-5-9 0,-8 0 0,0-6 0,-4 1 0,-3-5 0,-1 3 0,-4 3 0,-5 6 0,-1 0 0,0 6 0,0 3 0,-1 8 0,-5 6 0,-1 10 0,-3 6 0,4 5 0,4 5 0,2 4 0,0 5 0,0-1 0,0-3 0,2-5 0,4 4 0,4-2 0,4-3 0,2-2 0,2-4 0,3-3 0,4 3 0,7-5 0</inkml:trace>
  <inkml:trace contextRef="#ctx0" brushRef="#br0" timeOffset="2067">5179 337 11811,'-16'-14'0,"0"1"0,0 3 0,7 6 0,2 4 0,9 13 0,3 4 0,6 5 0,3 6 0,2 1 0,0 4 0,0 5 0,0-1 0,0-3 0,-2 1 0,-3 2 0,-4 1 0,-7-8 0,0-2 0,0-1 0,-7-7 0,-4-1 0,-3-5 0,-2-3 0,-5-7 0,0-1 0,1-6 0,2-8 0,2-10 0,0-6 0,2-3 0,3-2 0,4 0 0,7 0 0,15-7 0,2-2 0</inkml:trace>
  <inkml:trace contextRef="#ctx0" brushRef="#br0" timeOffset="2232">5563 33 11811,'0'16'0,"0"6"0,0 1 0,0 2 0,0 3 0,0 4 0,0 5 0,0 8 0,0 6 0,0 1 0,0 5 0,2-2 0,3-4 0,-3 1 0,3-3 0,-3 1 0,-2-4 0,0-14 0,2-2 0,1-5 0,2-5 0,1-10 0,-6-2 0</inkml:trace>
  <inkml:trace contextRef="#ctx0" brushRef="#br0" timeOffset="2567">5419 465 11811,'0'-16'0,"0"0"0,2 7 0,3 4 0,6 3 0,10 2 0,6 2 0,3 3 0,4-1 0,1 6 0,4 3 0,2 1 0,0 2 0,2 0 0,-6 0 0,-3 0 0,-2 2 0,-2 1 0,-4 2 0,-4-1 0,-12-2 0,-3-2 0,-1 0 0,-1 0 0,-1-2 0,-10-3 0,-4-6 0,-5-3 0,-1-4 0,0-3 0,0-4 0,2-9 0,2-2 0,1-1 0,6-6 0,-4 4 0,0 0 0,0 0 0,4-3 0,-4 2 0,2 0 0,3-5 0,1 4 0,-1 0 0,-1 2 0,1 4 0,3 1 0,2 4 0,5 3 0,3 4 0,8 7 0,3 2 0,1 3 0,8 4 0,-3 7 0,12 7 0,2 2 0</inkml:trace>
  <inkml:trace contextRef="#ctx0" brushRef="#br0" timeOffset="2767">6154 337 11811,'-23'16'0,"-4"0"0,-1 2 0,1 1 0,6 4 0,3 2 0,9 2 0,4 5 0,3 0 0,2 0 0,15-6 0,6 1 0,9 0 0,7-2 0,6-4 0,10-10 0,4-6 0,0-3 0,7-2 0,-2-2 0,4-3 0,-4-6 0,0-10 0,-7-4 0,2 0 0,2-12 0,5 3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6:23.077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129 205 11614,'-11'-9'0,"0"4"0,8 10 0,-3 8 0,5 6 0,1 8 0,-2 10 0,-2 6 0,-3 5 0,-2 5 0,6 4 0,-4 7 0,0 0 0,-4 0 0,4-6 0,0-1 0,1-4 0,1-6 0,0-7 0,3-9 0,-2-5 0,-1-4 0,0-12 0,5-4 0,2-13 0,1-9 0,2-9 0,6-6 0,-6 0 0,8-16 0,-4-2 0</inkml:trace>
  <inkml:trace contextRef="#ctx0" brushRef="#br0" timeOffset="516">129 189 11614,'16'-21'0,"0"0"0,0 1 1,0 2 0,5 2 1,2 2-1,0 3 5,0 6 1,0 5 0,-3 5 0,1 6-5,-1 3 0,-3 8 1,-2 1-1,-5 0-2,-4 0 0,-5 5 0,-1-3 0,0 2 0,0-1 0,-1-6 0,-5 3 0,-4-2 0,-5 1 0,-1-3 0,0-6 0,0-4 0,0-2 0,0 3 0,0-4 0,8-1 0,4-12 0,13-4 0,9-3 0,5-2 0,5 0 0,8 0 0,3-2 0,2-3 0,-4-2 0,4-6 0,0 1 0,-1-6 0,-4 8 0,-1-6 0,-4 2 0,-5-1 0,-13 6 0,-3 4 0,-6 3 0,-8 4 0,-4 4 0,-10 6 0,-5 8 0,-4 4 0,-5 10 0,0 3 0,0 6 0,0 9 0,2 3 0,3 0 0,6 0 0,9 3 0,3-4 0,2-1 0,3 2 0,9-7 0,8 2 0,8-9 0,11-8 0,2 3 0,10-11 0,4 0 0,4-4 0,1-10 0,-5-6 0,0-5 0,0-5 0,-7 1 0,-6-5 0,-6 1 0,-8-1 0,2-2 0,-2-3 0,-1 3 0,-2 6 0,-8-2 0,1 2 0,1 1 0,3 2 0,1 2 0,0 2 0,0 3 0,0 6 0,0-2 0,-1 2 0,1 1 0,0 2 0,2 2 0,2 0 0,1 0 0,-1 0 0,4 0 0,1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6:27.610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0 247 11825,'6'16'0,"-1"0"-1,-1 0 1,-1 6 0,1-1 0,1 0-8,-1 2 1,-3 0-1,-1 4 1,0-4-7,0 0 1,0-5 0,0 3-3,0-3 0,0-7 8,0-1 1,0-8 0,0-2 4,0-9 0,0-5 0,0-4 0,0-3 2,0-6 1,6-3 0,1-2-1,0 0 1,0 0 0,5-3 0,-3 1 0,2 6 0,0 3 0,-6 3 0,4 6 0,0 2 0,0 4 0,-4 2 0,6 10 0,-1 4 0,-1 4 0,5 13 0,-3 8 0,5 4 0,5 1 0,-3-1 0,5 1 0,0 1 0,4-2 0,-2-8 0,0-6 0,-1-3 0,1-2 0,-5-7 0,3-4 0,-2-3 0,0-2 0,1-7 0,-4-4 0,-1-5 0,-1-5 0,4 2 0,-11-6 0,1 2 0,1 3 0,-7-3 0,3 3 0,-2 4 0,0 4 0,1 8 0,-13-3 0,5 14 0,-4 4 0,5 3 0,1 2 0,0 0 0,1 0 0,5 0 0,3 0 0,7 0 0,1 0 0,5 0 0,3-5 0,7-2 0,0 0 0,-1-1 0,1-4 0,0 1 0,2-3 0,3-2 0,-8-7 0,1-4 0,-5-3 0,-6-2 0,-1 0 0,-4 0 0,-3 0 0,-6 0 0,-3-5 0,-2 0 0,0 1 0,0 2 0,-7 8 0,-4 1 0,-3 0 0,-2 0 0,-2 5 0,-3-1 0,-4 5 0,0 5 0,-3-1 0,7 7 0,-1 3 0,-1 5 0,11-1 0,-4 3 0,3-3 0,5-2 0,0 0 0,8 0 0,0 0 0,0 0 0,8-2 0,4-1 0,8-4 0,6-2 0,4-2 0,4-7 0,3-3 0,6-6 0,-2-5 0,0-5 0,-2-6 0,-4-3 0,-6-9 0,-4-2 0,0-3 0,-1-4 0,-9 9 0,-1-7 0,-5 5 0,-6 5 0,-1 8 0,-2 1 0,0 15 0,0 7 0,0 19 0,0 9 0,0 7 0,0 0 0,0 13 0,0-1 0,0-1 0,2 5 0,1-3 0,3 3 0,-3 2 0,4-2 0,0-3 0,1-7 0,-1-8 0,0 0 0,-2-6 0,-3-8 0,5-14 0,-7-9 0</inkml:trace>
  <inkml:trace contextRef="#ctx0" brushRef="#br0" timeOffset="149">1263 343 11686,'-11'-69'0,"1"23"0,-3 25 0,4 43 0,1 7 0,0-15 0,3-6 0,7-15 0,3 7 0,6 0 0,3 0 0,4 0 0,1 0 0,4 0 0,2 0 0,2 0 0,5 0 0,0 0 0,0 0 0,2 0 0,1-1 0,2-5 0,8-10 0,-4-9 0</inkml:trace>
  <inkml:trace contextRef="#ctx0" brushRef="#br0" timeOffset="316">1727 34 11686,'-16'-8'0,"5"7"0,0-5 0,-1 5 0,5 2 0,0 5 0,1 4 0,1 5 0,0 8 0,5 5 0,0 8 0,0 6 0,0 4 0,0 2 0,1 0 0,5 0 0,-4 0 0,5-2 0,-2-3 0,0-6 0,2-5 0,-3-5 0,1-6 0,-1-3 0,-2-9 0,-2 5 0,0-5 0</inkml:trace>
  <inkml:trace contextRef="#ctx0" brushRef="#br0" timeOffset="700">1551 401 11686,'-11'-19'0,"2"3"0,0 3 0,0 4 0,6-5 0,-2 4 0,5 2 0,5 3 0,6 3 0,3 2 0,9 0 0,4 0 0,4 2 0,7 3 0,-4-3 0,3 4 0,4-5 0,1-1 0,-3 0 0,-1 0 0,-5-1 0,-1-5 0,-1-1 0,-5-5 0,-4 1 0,-6 6 0,-8-4 0,-8 2 0,-12 3 0,-11 8 0,-2 5 0,-3 5 0,-3 0 0,1 11 0,4 0 0,4 0 0,10-1 0,3 5 0,2-3 0,3 3 0,3-6 0,2 0 0,6-3 0,9-4 0,7 3 0,9-10 0,2 0 0,3-4 0,-1-7 0,7-6 0,-1-8 0,-1-2 0,-2-7 0,-7-2 0,0-3 0,0-2 0,-5 0 0,-2 0 0,-4 2 0,-7 3 0,0-1 0,-7 8 0,1 4 0,-1 4 0,0 8 0,-2-1 0,6 3 0,-1 2 0,5 0 0,4 2 0,4 3 0,9-1 0,5 7 0,15-1 0,-2 6 0</inkml:trace>
  <inkml:trace contextRef="#ctx0" brushRef="#br0" timeOffset="1332">3341 113 11767,'-16'-15'0,"0"-1"0,0 1 0,2 3 0,3 1 0,2 8 0,4-3 0,3 6 0,-3 6 0,3 6 0,2 8 0,5 5 0,1 6 0,-3 3 0,-1 4 0,3 4 0,1 10 0,-3 3 0,-1 2 0,-2-4 0,0 4 0,0-1-3,0 1 0,-2-7 0,-1-2 1,-4-9-7,-2-5 0,3-4 0,-4-3 1,-3-6 0,4-10 5,-1-6 1,4-16 0,-4-6 0,-1-7 0,2-4 1,-5 1-1,3-3 1,-3-4-1,-2 1 0,6-1 0,-1 2 0,-2 0 0,-1 0 0,5 2 0,2 3 0,2 4 0,0 0 1,-1 5 0,6-3 0,2 5 0,3 5 1,4-1 0,9 7 0,3 1 0,6 2 0,3 2 0,2 0 0,0 0 0,0 0 0,7 2 0,2 2 0,2 3 0,-1 2 0,-6-4 0,1 4 0,-1 0 0,1 0 0,-10-6 0,-1 2 0,-6-3 0,-4-2 0,0-2 0,0-3 0,-7-4 0,-6-7 0,-5 0 0,-3 0 0,-7 2 0,1 2 0,-5 3 0,-5 2 0,1-4 0,-5 6 0,0 1 0,0 2 0,4 9 0,-4 4 0,2 3 0,4 2 0,3 0 0,3 2 0,4 2 0,2 1 0,2 5 0,5-4 0,2-3 0,3-1 0,11-2 0,11-2 0,5-3 0,5-6 0,2-3 0,5-2 0,-1-2 0,1-3 0,3-6 0,-1-10 0,-4-6 0,-4-3 0,-5-2 0,-1 0 0,0 0 0,0 0 0,-7 2 0,-3 2 0,-5 5 0,-1 5 0,7-2 0,2 11 0,7-7 0</inkml:trace>
  <inkml:trace contextRef="#ctx0" brushRef="#br0" timeOffset="1583">4652 385 11648,'-14'2'0,"1"3"0,2 6 0,8 3 0,-4 4 0,1 1 0,1 3 0,0 12 0,5-2 0,0 3 0,0 4 0,0-3 0,0 4 0,0 0 0,0-5 0,0-1 0,0-4 0,0-2 0,0-1 0,0-7 0,0 1 0,0-3 0,7-9 0,2-17 0,7-9 0,0-15 0</inkml:trace>
  <inkml:trace contextRef="#ctx0" brushRef="#br0" timeOffset="1799">4636 321 11648,'7'-32'0,"3"0"0,5 0 0,1 0 0,0 13 0,1 3 0,3 3 0,1 5 0,8 0 0,-1 8 0,6 2 0,3 4 0,0 2 0,-5 8 0,-1 0 0,-5 0 0,-3 6 0,-7 1 0,-1 0 0,-5 0 0,-3 5 0,-7-1 0,-3 1 0,-8-1 0,0-4 0,-12-7 0,0 2 0,-3 3 0,-5-8 0,-1 1 0,0-5 0,1-6 0,4 4 0,0-1 0,1-3 0,1-1 0,2-9 0,7-2 0</inkml:trace>
  <inkml:trace contextRef="#ctx0" brushRef="#br0" timeOffset="2065">5115 433 11648,'16'0'0,"0"0"0,0 0 0,0 0 0,0 0 0,2 0 0,3 0 0,-3 0 0,5 0 0,0 0 0,4 0 0,-4-2 0,-2-1 0,-1-4 0,1-2 0,-3 4 0,1-6 0,-6-2 0,-8-1 0,2-2 0,-1 0 0,-5 0 0,-4 0 0,-3 0 0,-8 2 0,-5 2 0,-4 1 0,-4 7 0,-5-1 0,2 3 0,3 2 0,-1 2 0,5 3 0,0 4 0,0 0 0,1 7 0,8-2 0,3 6 0,4 1 0,7-5 0</inkml:trace>
  <inkml:trace contextRef="#ctx0" brushRef="#br0" timeOffset="2532">5531 417 11648,'9'-2'0,"-2"-1"0,0-2 0,4 1 0,3 2 0,4 0 0,1-1 0,2-2 0,6-8 0,-4 2 0,0-3 0,0-2 0,-1-1 0,-6-3 0,0-1 0,0 1 0,-6 2 0,-1 2 0,-2 0 0,-3 0 0,-8 6 0,-3 1 0,-4 2 0,-6 3 0,-1 2 0,-7 4 0,0 4 0,0 4 0,0 4 0,-1 4 0,5 2 0,3 1 0,2 6 0,2-4 0,3 0 0,6 0 0,3 4 0,2-6 0,0-2 0,0-1 0,12-2 0,6-2 0,5-3 0,6-6 0,2-3 0,5-4 0,1-3 0,-1-6 0,-1-5 0,1-5 0,-1-4 0,-4 0 0,1-5 0,-8 4 0,1-5 0,-3-1 0,-5 0 0,-1 0 0,-1 2 0,-5 4 0,-3 2 0,-7 9 0,0 7 0,0 8 0,0 9 0,0 13 0,0 4 0,0 4 0,-5 2 0,0 0 0,1 0 0,2 0 0,2 6 0,0-1 0,2-2 0,3-1 0,-3-9 0,19 5 0,-3-5 0</inkml:trace>
  <inkml:trace contextRef="#ctx0" brushRef="#br0" timeOffset="3286">5978 305 11648,'-1'-10'0,"-5"-1"0,6 2 0,0-2 0,9 6 0,5 3 0,4 4 0,3 2 0,6 1 0,3 7 0,4-1 0,2 2 0,1-3 0,0 4 0,-5-3 0,0 1 0,0-1 0,-2 3 0,-3-5 0,-6 0 0,-3-4 0,-2-3 0,0-2 0,-7-2 0,-4-3 0,-3-6 0,-2-3 0,-2-4 0,-1-1 0,-5-2 0,0 1 0,4-3 0,-1 2 0,3 1 0,2 2 0,0 2 0,0 0 0,0 0 0,0 0 0,7 8 0,4 2 0,3 4 0,4 2 0,1 2 0,4 2 0,2 1 0,-4 9 0,4 1 0,0 4 0,0 1 0,-5-3 0,1-1 0,-3 0 0,-2 0 0,0 0 0,0 0 0,0 0 0,0 0 0,0 0 0,-8-7 0,1-2 0,-3-7 0,4 0 0,5 0 0,2 0 0,3 0 0,1 0 0,6 0 0,-4 0 0,2-2 0,3-3 0,1 2 0,-1-6 0,-1 0 0,1 0 0,-5-2 0,-2-5 0,-3 0 0,-2 0 0,-2 0 0,-3 0 0,-6 0 0,-3 6 0,-2-1 0,-2 9 0,-1 2 0,-3 9 0,1 7 0,5 7 0,2 7 0,3 6 0,-3 8 0,3-1 0,-1 5 0,1 5 0,-3-3 0,5 5 0,-5-7 0,3 0 0,-3 0 0,2-2 0,-8-2 0,-7-1 0,-3-7 0,-4 1 0,-1-3 0,-2-2 0,-10-8 0,1-4 0,-5-6 0,-1-3 0,-3-8 0,4 3 0,3-6 0,3-6 0,4-2 0,-1-8 0,4-2 0,5-4 0,6-1 0,2-5 0,2 1 0,3-1 0,4-2 0,6-2 0,3 2 0,7 3 0,7-3 0,3 5 0,4-2 0,2 1 0,8 6 0,2 1 0,6 4 0,5 5 0,2 1 0,6-2 0,-4 6 0,-2 3 0,-2 2 0,-5 0 0,0 0 0,0 7 0,0 2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6:38.909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81 10 11622,'-16'-9'0,"7"9"0,4 10 0,3 6 0,2 6 0,0 3 0,0 7 0,0 1 0,0 5 0,0-5 0,0 5 0,0-3 0,0 2 0,0-3 0,0 2 0,0-8 0,0-7 0,0-3 0,0-2 0,2 0 0,3 0 0,-1-7 0,6-4 0,1-10 0,7-6 0,3-5 0,6-5 0,-3 2 0,5-6 0,3 0 0,3 0 0,3 5 0,-8 1 0,-2 6 0,-1 8 0,-6 3 0,4 2 0,-2 0 0,-3 7 0,-10 6 0,-3 6 0,1 8 0,-8 3 0,0 2 0,-9 0 0,-6 0 0,-2 0 0,-3 0 0,-3 0 0,-2 0 0,-1-5 0,-6-2 0,-2-2 0,-3-4 0,3-3 0,-4-3 0,5-5 0,1 0 0,0-3 0,2-5 0,3 0 0,6 0 0,10-7 0,6-6 0,3-4 0,2-5 0,14-6 0,7 1 0,10-3 0,6-2 0,6 5 0,8 3 0,2-1 0,-1 0 0,-2 11 0,-4-1 0,-2 7 0,-1 4 0,-8 2 0,1 2 0,-8 0 0,-6 0 0,-10 2 0,-1 3 0,-8-3 0,6 5 0,-4-9 0,6-3 0,1-4 0,3-7 0,-3 0 0,1 0 0,8 0 0,-9 0 0,1-1 0,1-5 0,-2 10 0,1-4 0,-3 2 0,-6-1 0,1 7 0,-10 4 0,-6 8 0,-3 4 0,-4 10 0,-1 2 0,-2 1 0,-3 7 0,5-1 0,-2 1 0,1-1 0,4 2 0,4-6 0,3 1 0,2 5 0,1-6 0,8-2 0,5-3 0,9-2 0,16-2 0,14-3 0,9-6 0,8-3 0,4-14 0,13-6 0,3-5 0,8-6 0,-9 4 0,5-3 0,-11-4 0,-5-3 0,-7-3 0,-9 6 0,-7 2 0,-12 3 0,-12 3 0,-13 4 0,-6-1 0,-5 7 0,-7 8 0,-9 4 0,-8 2 0,-1 0 0,-2 0 0,-3 0 0,-6 0 0,3 8 0,-7 2 0,3 4 0,0 2 0,-6 2 0,4 2 0,0 1 0,0-1 0,2-1 0,7 1 0,3 1 0,6-2 0,5 5 0,5-3 0,7-2 0,8-1 0,8-4 0,13-1 0,11-4 0,8-2 0,2-2 0,13-7 0,1-1 0,2-3 0,2-6 0,0 0 0,0-6 0,0-4 0,-9-4 0,-5 3 0,-9 0 0,-7 0 0,-1-1 0,-13 5 0,-6-2 0,-7 1 0,-12 9 0,-8 4 0,-6 0 0,1 5 0,-5-3 0,2 3 0,-1 2 0,1 2 0,5 3 0,0 6 0,0 3 0,0-3 0,2 0 0,2 1 0,1 2 0,7 9 0,-1 4 0,5-4 0,5-2 0,6-3 0,3-2 0,9-7 0,4-4 0,3-3 0,2-2 0,5 0 0,1-2 0,-3-3 0,-1-6 0,-2-3 0,-2-2 0,-3 0 0,-6 0 0,-8 0 0,-5 0 0,1 0 0,0 0 0,-5 6 0,1-1 0,-3 0 0,5 4 0,4 5 0,3 6 0,2 1 0,0-5 0,0 0 0,0 0 0,0 0 0,1 0 0,3 0 0,1 0 0,2-1 0,-3-5 0,1-3 0,-1 0 0,-2-10 0,-2 3 0,0-2 0,-1 0 0,0 2 0,-5 0 0,-4 0 0,-5 0 0,-1 6 0,0-1 0,0 8 0,0-3 0,0 12 0,0 4 0,0 4 0,0 4 0,0 2 0,0 1 0,0 0 0,0-5 0,0 0 0,0 0 0,0 0 0,0 0 0,0 0 0,0 0 0,0 0 0,-1 0 0,-5 0 0,3-7 0,-8-4 0,0-3 0,-4-16 0,-1-4 0</inkml:trace>
  <inkml:trace contextRef="#ctx0" brushRef="#br0" timeOffset="233">2814 90 11622,'11'0'0,"-1"0"0,1 0 0,5 0 0,-5-6 0,-1 1 0,-6 0 0,-4 6 0,-11 5 0,-3 1 0,0 5 0,3-1 0,-1 0 0,6 5 0,3 0 0,3-6 0,7-1 0,9-2 0,7-2 0,9-5 0,0 0 0,14-7 0,4-2 0</inkml:trace>
  <inkml:trace contextRef="#ctx0" brushRef="#br0" timeOffset="347">3741 58 11622,'11'0'0,"0"0"0,-8 0 0,11-7 0,-5-2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40:52.7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8T07:40:57.8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08:29.855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3773 367 11608,'-11'-6'0,"0"1"0,-1 2 0,-2 1 0,-2 2 0,0 0 0,0 0 0,2 2 0,3 3 0,4 4 0,7 7 0,0 0 0,0 0 0,2 7 0,1 2 0,6 1 0,5 1 0,-7 0 0,9 5 0,-2 0 0,1 0 0,-6-1 0,-4 1 0,-3-1 0,-2-5 0,-4-1 0,-5-5 0,-9-1 0,-5-5 0,-3 2 0,-13-7 0,-2 7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17:38:02.295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991 32 12018,'76'-4'0,"1"-1"0,0-1 0,2 0 0,4 3 0,1 1 0,-2 1 0,1 1 0,0 1 0,-1 1 0,-7-1 0,-1 1 0,6 3 0,0 1 0,-3-1 0,-2 2-85,-4-1 1,0 2 0,3-1 0,-2 1 0,-4-1 0,-1 0 0,-1-1 0,0 0 84,-4-1 0,-2 0 0,-7-3 0,-1 0 0,41 3 0,-9-4 0,-5-1 0,-15 0 0,-8 0 0,-8-1 171,-6-4 1,-11 1-179,-11-6 0,-11 5 1,-11-4-1,-13 0 45,-14 1 1,-16-1-1,-15-3 1,-13 4-41,-14 1 1,38 1 0,-2 1-1,-6 2 1,-1 1 0,-3 0-1,-2 1 1,-3 0 1,0 0 0,-5 1 0,-1 0 0,-1 0 0,0 0 0,-1 0 0,0 0-94,-1 0 1,-1 0-1,-6 1 1,-1 0 0,-4 1-1,0 1 1,-3 2-1,-2 0 94,-4 2 0,-1 0 0,1 1 0,0 1 0,-2 0 0,0 1 0,0 1 0,1 0 0,2 2 0,1-1 0,9-3 0,4 0 0,11 2 0,4-1 0,9-1 0,2-1 0,-36 8 0,26-2 0,13-2 0,14-4 138,11-1 1,11 0 0,11-2-139,3 5 0,11 9 0,6 2 0,1 0 0,6-6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17:38:04.978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0 77 12441,'23'0'0,"4"0"0,14 2 0,14 2 0,14 1 0,29 0 0,-34-5 0,5 0 0,11-1 0,5 0 0,11-1 0,4-1 0,-27 1 0,2-1 0,2-1 0,4 0 0,2-1 0,0 1 0,1 0 0,1 0 0,-1 0-230,0 0 0,0 0 1,-3 1-1,-7 2 0,-2 0 1,-1 0-1,30-2 1,-3 1-1,-6 1 0,-3 0 228,-3 1 0,0 0 1,0 0-1,2 0 1,2-1-1,0 0 0,-4 0 1,-2-1-1,-6-1 0,-1 1 0,-1-1 0,-1 1 0,-2 1 0,-1 2 0,-2-2 1,-1 0 93,-3-2 0,-3 1 0,-11 1 0,-1 0 0,45-4 0,-10 3-96,-10 2 0,-7 0 0,-14 2 0,-11 1 395,-11 2-391,-16 7 0,-10-10 0,-7 5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17:38:06.861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1 125 12472,'70'0'0,"1"0"0,0-1 0,1 0-3,0-2 1,0 1 0,2 1 0,0 0 0,-1-1 0,0-1 0,3 2 0,1 0-1,1 1 0,0 0 0,-4 0 0,0 0 0,4 0 0,1 0 0,0 0 1,0 0-156,3 0 0,-1 0 0,-4 0 0,-1-1 1,-2-1-1,-2 0 0,-3 0 0,-2-1 155,-1 1 0,-1 0 0,0 2 1,-1-1-1,-4 0 0,-2 0 0,-3 0 1,-3-1-4,36-4 0,-14 0 0,-14 2 0,-3-3 103,-6-1 1,-11 3 0,-9-4 0,-9 2-120,-5 4 71,-8-6 1,-9 7 0,-12-5-1,-7 2-52,-7 0 1,-12 0 0,-8 7 0,-9 3-1,-5 5 3,-9 4 0,-2 1 0,-6 1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17:38:07.994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0 47 8877,'92'0'-6,"-1"0"1,1 0-1,-2-1 1,-1 1-1,0-1 1,-2 0-1,0 0 1,-1 0-1,-2-1 1,0 1-1,-1-2 1,0 0 0,0-1-1,-1 1 1,-6 1-1,-1 0 1,-1 1 0,-4 0-1,0-1 1,-1 1-1,30 1 1,-2-1 0,-5 0 0,-1 0 0,-5 0 0,-2-1 0,-8-1 0,-3 0 1,-7 2 1,-3-1 0,-3 1 0,-3 0 0,36 1 0,-9 0 539,-8 0 0,-16 0 1,-15 0-537,-12 0 0,-16 2 155,-12 3 0,-5-3 0,-7 5 0,-10-2-155,-12 0 0,-18 7 0,-15-2 0,0 11 0,-6 3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17:38:08.677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0 1 10531,'99'8'0,"0"-1"0,-32-2 0,1 0 0,0-1-2,3 0 1,0-1-1,0 1 1,2 0 0,0 1-1,1-1 1,3 0 0,0-1-1,0 1 1,0 0-1,0 0 1,1 0-5,1-1 1,0 1 0,2-1 0,5 0-1,2-1 1,1 0 0,2-2 0,1 0-1,0 0 1,1 0 0,0 0 0,-1 0-163,0 0 1,0 0-1,-1 0 1,-1 0 0,-1 0-1,-1 0 1,-5 0-1,-2 0 1,1 0 0,-2 0-1,1 0 1,-2 0 163,-1 0 1,-1 0 0,0 0 0,0 0-1,-2 0 1,0 0 0,-3 0 0,-2 0-1,0 0 1,30-1 0,-1 0 0,-3-1 1,-1-1-1,-3 1 1,-2 0-1,-1-1 1,-2-2-1,-6 1 1,-2-1 3,-7 1 1,-2 0-1,-1 1 1,-2 1-2,-7-4 0,-1 1 0,-2 4 0,-1 1 0,-1-5 0,-2-1 0,-2-1 0,0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13:03.936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1309 96 12317,'32'0'0,"2"-2"0,5-1 0,9-2 0,2-3 0,8 5 0,3-2 0,1 1 0,3-3 0,1 2 0,-2-1 0,-7-1 0,-2 5 0,-7-3 0,3-4 0,-10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13:18.067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6666 1806 11790,'-11'0'0,"0"0"0,8 0 0,-4 0 0,7 0 0,-7 0 0,-2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13:33.882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14 281 11857,'-9'-7'0,"4"0"0,12-6 0,9 3 0,9 4 0,12-2 0,6-1 0,3 0 0,9-2 0,2-5 0,0 0 0,-4 0 0,-3 0 0,-2 0 0,0-7 0,0-2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13:51.731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2572 1097 12225,'0'9'0,"-6"-3"0,1-12 0,-1-3 0,6-7 0,2 0 0,3-1 0,-3 1 0,6 0 0,-1-1 0,4 1 0,1 0 0,1-1 0,-2 3 0,2 3 0,1-2 0,3 8 0,-1 1 0,0 2 0,1 2 0,-1 0 0</inkml:trace>
  <inkml:trace contextRef="#ctx0" brushRef="#br0" timeOffset="432">3062 1097 12225,'-17'0'0,"1"0"0,1-1 0,3-3 0,1-2 0,0 1 0,-5 5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14:08.264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454 229 11661,'17'0'0,"-1"0"0,-7 4 0,-5 5 0,-8 9 0,-7 6 0,-5 3 0,-6 6 0,-5-1 0,-4 1 0,0 0 0,2-1 0,0-1 0,-5-4 0,7 2 0,-6-9 0,4-3 0,3-5 0,-3-8 0,8 1 0,1-5 0,2-5 0,1-4 0,3-9 0,3-4 0,5-5 0,-1 1 0,2-1 0,3-2 0,5-2 0,1 4 0,7 2 0,2 1 0,1 4 0,8 2 0,2 3 0,1 4 0,4 6 0,2 3 0,1 4 0,1 5 0,0 10 0,-1 1 0,1 9 0,-2 2 0,-4 2 0,4 2 0,-6-3 0,3-1 0,-1-1 0,-5-3 0,3 2 0,-1-5 0,-4-4 0,0-3 0,0-4 0,1-6 0,8-3 0,-3-2 0</inkml:trace>
  <inkml:trace contextRef="#ctx0" brushRef="#br0" timeOffset="549">1108 393 11661,'-7'16'0,"-1"0"0,-4 1 0,2-1 0,3 0 0,-4 1 0,4-1 0,0 2 0,0 4 1,-4-4 0,5 4 1,3-4 0,1-7-2,2 0 0,0-10 0,0-1 0,2-10 0,3-10 0,4 0 0,7-8 0,1-1 0,-1-1 0,6-3 0,1 0 0,1 1 0,0-1 0,-1 2 0,-3 4 0,2 5 0,-2 4 0,-2 7 0,0 2 0,4 2 0,-4 8 0,4 12 0,-4 7 0,-2 7 0,1 2 0,-1 0 0,0-1 0,1 1 0,-1-4 0,2 1 0,2-3 0,2-3 0,7-4 0,-2-5 0,4-5 0,2-4 0,-1-2 0,1 0 0,0-2 0,-1-4 0,1-3 0,-2-7 0,-2 0 0,-2-1 0,-9-5 0,0 1 0,-5 1 0,0 2 0,-6-4 0,-1 0 0,-5 2 0,-1 2 0,-1 7 0,-5 0 0,-5-2 0,-5 6 0,-4 2 0,-2 3 0,2 2 0,-5 0 0,-1 0 0,1 2 0,3 3 0,-1 4 0,1 8 0,2-1 0,2 0 0,1 1 0,3-1 0,3 2 0,6 4 0,-3-4 0,3 4 0,3-4 0,6-2 0,10 1 0,10-1 0,1-2 0,4-3 0,2-3 0,2-8 0,-1-2 0,1-4 0,0-3 0,-1-7 0,1-2 0,0-4 0,-1-5 0,1-11 0,0-4 0,-1-7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14:05.848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0 9 11809,'0'18'0,"0"4"0,0 11 0,0 12 0,0 8 0,0 7 0,0 9 0,0 1 0,0-1 0,0-1 0,0-3 0,2-2 0,2-1 0,1-2 0,1-16 0,-4-5 0,3-8 0,4-13 0,7-1 0,-5-14 0,-2-12 0,-1-3 0,-5-6 0,6-10 0,2-1 0,4-5 0,1-4 0,2-8 0,2 3 0,2-3 0,-2 3 0,4 3 0,-3 9 0,1 4 0,2 5 0,-6 6 0,4 5 0,-4 5 0,-2 5 0,0 13 0,1 6 0,-1 4 0,0 2 0,-1 5 0,-2-2 0,-4 4 0,-2 2 0,4-6 0,-4-2 0,0-1 0,1-4 0,-3-2 0,-3-2 0,3 1 0,-1-8 0,7-4 0,0-3 0,5-2 0</inkml:trace>
  <inkml:trace contextRef="#ctx0" brushRef="#br0" timeOffset="999">686 605 11948,'-14'-2'0,"3"-3"0,2 3 0,3-3 0,-4 3 0,2 4 0,3 3 0,3 6 0,2 3 0,0 3 0,0 1 0,0 2 0,0 2 0,2 1 0,3-5 0,6 0-1,4-3 1,1-2 0,0 1-1,3-3-3,2-5 1,5-5 0,5-2 0,-2-7 0,-2-8 1,-2-2 0,4-9 0,-3-2 1,-3-2 1,3-2-1,-8 2 1,-4 2 0,1 2 0,-8 7 0,-1-2 0,-5 4 0,-1 13 0,0 10 0,0 4 0,-1 15 0,-3-1 0,-1 5 0,-1 2 0,6 1 0,0-2 0,0-2 0,0-1 0,0 1 0,0-5 0,0-4 0,6-2 0,1-1 0,2-4 0,4-6 0,1-3 0,2-2 0,3-2 0,2-3 0,-3-4 0,4-9 0,-4-2 0,-1-2 0,-1-2 0,0 4 0,-1-2 0,-4 3 0,-2 0 0,-6 3 0,3 0 0,-1 7 0,-5 3 0,0 12 0,0 3 0,0 7 0,2 0 0,4 1 0,-3-1 0,6 0 0,0-1 0,0-4 0,2 1 0,6-4 0,-1-1 0,0 0 0,3-1 0,0-6 0,3 0 0,-2 0 0,-2-6 0,1-3 0,0-4 0,3-5 0,-5-2 0,-7 4 0,1 0 0,-2-1 0,4 1 0,-7 0 0,4 8 0,-4 8 0,5 8 0,-4 8 0,2 0 0,4 1 0,1-1 0,3-1 0,1-3 0,4-1 0,1-2 0,6 2 0,0-5 0,6-5 0,-3-1 0,7-1 0,-3-5 0,2-5 0,-4-3 0,5-3 0,-5 1 0,-1 0 0,-6 5 0,-2 0 0,-1-2 0,-4-1 0,-4 3 0,-5 0 0,-5 2 0,-12-4 0,-5 2 0,-3 8 0,-3-5 0,-1 3 0,-4 0 0,2-3 0,-7 5 0,0-3 0,2 3 0,-6 1 0,5 4 0,-1 1 0,0 3 0,5 6 0,-3-1 0,1 4 0,4 1 0,4 2 0,5 2 0,6 2 0,3-2 0,2-2 0,2-3 0,3-5 0,6-4 0,11 1 0,7-1 0,7-5 0,7-4 0,5-6 0,-1-8 0,-2-1 0,-1-4 0,-1 4 0,5-5 0,-7 1 0,-8 0 0,-2 2 0,-9 8 0,-2 1 0,-10 7 0,-2 4 0,-8 13 0,0 7 0,0-2 0,1 4 0,3-4 0,2-2 0,4-5 0,-2 0 0,1 2 0,3 1 0,-2-3 0,2-2 0,5-2 0,3-3 0,1-2 0,-4-2 0,1 0 0,4 0 0,-2-8 0,5-2 0,-1-5 0,5-1 0,-4-1 0</inkml:trace>
  <inkml:trace contextRef="#ctx0" brushRef="#br0" timeOffset="1251">2695 556 11922,'-16'7'0,"0"4"0,-1 2 0,1-2 0,1 3 0,3-3 0,3 6 0,1 4 0,-2-3 0,4 4 0,2-4 0,3-1 0,1-1 0,0 0 0,0 1 0,0-1 0,7-7 0,2-2 0,0 1 0,0-7 0,-5 3 0,3-8 0,2-6 0,-3-5 0,3-3 0,0-4 0,0-5 0,-6-4 0,3-2 0,-4 1 0,-2-1 0,1 0 0,3 1 0,2 1 0,-3 4 0,-1-2 0,-2 5 0,0 0 0,0 1 0,-7 8 0,-4 10 0,-4 5 0,-1 5 0,0 12 0,-1 8 0</inkml:trace>
  <inkml:trace contextRef="#ctx0" brushRef="#br0" timeOffset="1680">2908 425 11891,'-9'-7'0,"1"-2"0,16-5 0,2 3 0,5 5 0,1 4 0,8 2 0,3 0 0,4 0 0,2 0 0,-1 0 0</inkml:trace>
  <inkml:trace contextRef="#ctx0" brushRef="#br0" timeOffset="2050">3218 442 11891,'0'16'0,"0"0"0,0 1 0,-2-3 0,-3-3 0,3 4 0,-4-4 0,5 3 0,1 2 0,1 1 0,3-1 0,1 0 0,8-7 0,-2-3 0,4-4 0,1-2 0,8 0 0,1-2 0,2-4 0,0-4 0,1-10 0,4-2 0,-1 0 0,-4-2 0,2 5 0,-5-7 0,0 3 0,-1 3 0,-3 7 0,-7 4 0,-2 2 0,-2 3 0,3 11 0,-1 9 0,-7 10 0,1 12 0,-1 7 0,1 8 0,-1 7 0,5 9 0,0 3 0,0 3 0,-3-4 0,5 3 0,0-1 0,-2-4 0,5-4 0,-5-3 0,0-4 0,-3-2 0,1 4 0,-2-8 0,-1-4 0,-2-8 0,-2-8 0,-2-6 0,-3-8-2,-6-6 1,2-8 0,-2 2-1,-2-5-4,-1-1 0,-8-7 1,0-4-1,2-5 3,2-6 0,2-9 0,-1-11 1,3-5-2,3-9 4,4-6 0,7-3 0,0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20:14.984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2791 99 11418,'17'7'13,"-7"-3"0,-1 7-7,-1 1 1,-3 3 0,-5 1-1,0 2-2,0 4 0,0-4 1,-2 6-1,-3 0-3,-6 3 0,-3-4-1,-3-1 0,1-4 0,0-1 0</inkml:trace>
  <inkml:trace contextRef="#ctx0" brushRef="#br0" timeOffset="117">3216 279 11489,'16'14'0,"0"-1"0,1-2 0,-1 1 0,0 1 0,-1 0 0,-2-2 0,-2 1 0,-8-4 0,4 6 0,-7-5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21:20.099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0 2376 11401,'9'0'0,"-2"7"0,-7 4 0,0 3 0,2 5 0,4 2 0,5 7 0,3 2 0,2 1 0,3-2 0,2-3 0,7-3 0,4-1 0,5-7 0,1-5 0,-2-4 0,-2-8 0,-1-9 0,-2-11 0,-4-7 0,-3-11 0,-10-5 0,-1-6 0,-2-3 0,-8-6 0,1 7 0,-8 6 0,-6 7 0,-5 13 0,-1 7 0,-1 7 0,1 10 0,2 12 0,3 7 0,3 10 0,8-3 0,0 3 0,0 3 0,8-4 0,3 0 0,1-1 0,-1-4 0,9-4 0,-4-5 0,3-4 0,-1 1 0,-2-8 0,0 0 0,1-9 0,-1-6 0,0-10 0,1-6 0,-1-7 0,0-4 0,-7 4 0,-1-6 0,-3-1 0,1-2 0,-1-2 0,-7 0 0,-3 0 0,-6 0 0,-4 2 0,1 3 0,1 8 0,2 7 0,0 5 0,-5 10 0,0 3 0,7 3 0,1 16 0,8 3 0,0 3 0,0 2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22:26.226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148 2511 11645,'-17'33'0,"1"0"0,-6 7 0,0 3 0,2 4 0,2 2 0,7-7 0,2-4 0,2-3-1,3-3 0,3 1 0,1-2 0,0-4-6,0-5 0,1-9 4,5-3 0,-3-6 1,7 0 1,-3-8 0,-2-12 1,-5-11-1,0-4 0,0-2 1,2-5 0,2-4 0,1-5 0,-1-9 0,-1 0 0,1-6 0,3-4 0,2-2 0,2-3 0,6 5 0,-1 3 0,0 3 0,1 11 0,1 13 0,2 7 0,1 7 0,7 11 0,-5 6 0,3 5 0,3 5 0,3 6 0,3 9 0,-1 2 0,-3-2 0,-4-2 0,2-2 0,-3 0 0,-3 1 0,-1-3 0,-4-1 0,2-4 0,2-2 0,0 1 0,-6-5 0,1 3 0,6-1 0,3-5 0</inkml:trace>
  <inkml:trace contextRef="#ctx0" brushRef="#br0" timeOffset="501">752 2612 11589,'-16'5'0,"-1"1"0,6 1 0,0-1 0,-1 4 0,-3 5 0,1 1 0,3 1 0,5-1 0,5 0 0,2 1 0,5-3 0,5-3 0,5 2 0,4-8 0,4-1 0,1-2 0,0-4 0,4-4 0,-1-6 0,1-8 0,2 0 0,1-7 0,-1-2 0,-4-2 0,2-7 0,-7-2 0,-2-2 0,-2-3 0,-9 3 0,-3-2 0,-4 1 0,-2 1 0,-10-3 0,-4 8 0,-8 8 0,-3 11 0,-2 9 0,-6 9 0,-2 4 0,-3 7 0,4 9 0,-4 18 0,3 5 0,3 4 0,1 2 0,3 0 0,9-1 0,6-5 0,6-5 0,8-11 0,5-3 0,5 0 0,10-14 0,7 1 0,3-7 0,1-4 0,6-7 0,0-6 0,-1-5 0,-3-4 0,-1-5 0,0 3 0,-3-1 0,-2-4 0,1-2 0,-9 0 0,-4 4 0,-3 5 0,-8 4 0,4 2 0,-2-1 0,-1 10 0,-8 7 0,-2 9 0,-1 6 0,0 6 0,5 3 0,0 1 0,0 5 0,0-5 0,0 0 0,0-1 0,0-4 0,1-2 0,5-3 0,6-3 0,8-1 0,0-7 0,8-1 0,1-6 0,2-8 0,1-11 0,8-3 0,2-8 0</inkml:trace>
  <inkml:trace contextRef="#ctx0" brushRef="#br0" timeOffset="1150">1666 1518 11589,'0'-8'0,"0"8"0,0 17 0,-1 17 0,-3 15 0,-1 15 0,-6 16 0,5 12 0,3 3 0,1-3 0,2-7 0,0-12 0,0-11 0,0-10 0,2-1 0,3-13 0,4-1 0,0-3 0,4-9 0,-8-3 0,1-5 0,1-7 0,-5-2 0,5-17 0,-7-8 0,0-8 0,0-6 0,0-3 0,0-3 0,-2-3 0,-3-1 0,-4-1 0,-8-2 0,1 6 0,0 4 0,-1 8 0,1 6 0,-2 8 0,-4 6 0,2 8 0,-7 11 0,-4 14 0,-5 13 0,7 9 0,-2 5 0,6 4 0,5 0 0,9-1 0,5-10 0,5-4 0,1-4 0,9-12 0,5-7 0,10-6 0,7-3 0,-2-7 0,11-1 0,-1-6 0,5-8 0,0-9 0,1-2 0,2 0 0,-2-1 0,-1-3 0,1-6 0,-3-1 0,-2 0 0,-2 1 0,-5-1 0,-1 0 0,1 1 0,-6-1 0,-1 2 0,-3 4 0,-1 3 0,-18 23 0,-6 4 0,-5 6 0,-6 2 0,0 0 0,1 5 0,1 1 0,7-1 0,-1 0 0,3 1 0,2-1 0,0 0 0,2-1 0,1-2 0,3-3 0,6-6 0,-1 2 0,4-5 0,-1-2 0,-3-5 0,2-3 0,-6-7 0,0-1 0,1 1 0,-3-8 0,-5-3 0,0-4 0,0-1 0,0-8 0,0-4 0,0-3 0,0-2 0,0-7 0,0-2 0,-2 0 0,-3 3 0,3 6 0,-5 7 0,1 8 0,1 5 0,-1 16 0,6 1 0,2 17 0,4 6 0,3 3 0,7 3 0</inkml:trace>
  <inkml:trace contextRef="#ctx0" brushRef="#br0" timeOffset="1651">2565 2269 11656,'-17'0'0,"7"0"0,-1 0 0,7-2 0,-1-3 0,5-4 0,7-9 0,7-4 0,6-5 0,8 1 0,-5-3 0,1-4 0,-1-3 0,5-7 0,-7 3 0,-1 0 0,-2 0 0,-9 2 0,-3 5 0,-4 2 0,-2 4 0,-2 5 0,-4 11 0,-6 8 0,-8 6 0,0 8 0,-7 11 0,-1 7 0,3 7 0,-4 6 0,9 7 0,4 0 0,3 0 0,9-7 0,-1-4 0,5-4 0,5-1 0,4 0 0,10-4 0,4-6 0,10-6 0,1-10 0,8 2 0,0-2 0,0-3 0,-1-15 0,3-5 0,-4-4 0,0-4 0,-6-1 0,2-8 0,-7 0 0,-7 1 0,-5-1 0,-5-1 0,-3-3 0,-1-1 0,3 7 0,-6 10 0,-1 2 0,-3 3 0,-2 7 0,-3 5 0,-1 8 0,-1 11 0,6 8 0,2 4 0,3 8 0,-1-3 0,7 7 0,0-7 0,-2-5 0,11 4 0,-4-5 0,4 1 0,4 0 0,-4-7 0,7 0 0,2-5 0,2-5 0,1-6 0,3 2 0,1-6 0,2-6 0,0-10 0,-5-10 0</inkml:trace>
  <inkml:trace contextRef="#ctx0" brushRef="#br0" timeOffset="2034">3708 1501 11656,'-16'-5'0,"-1"0"0,1 1 0,0 2 0,-2 11 0,-2 9 0,-4 13 0,-1 11 0,3 12 0,-4 6 0,3 4 0,3 1 0,4-3 0,5-6 0,5-11 0,4-8 0,4-3 0,4-12 0,5-2 0,8-9 0,3-6 0,0-5 0,2-5 0,1 1 0,8-9 0,-2-5 0,-4-7 0,4-2 0,-4-4 0,4-4 0,1 1 0,-6-8 0,-3-3 0,-1-6 0,0-3 0,-2-1 0,-7 6 0,-4 2 0,-2 3 0,-2 6 0,-6 11 0,-5 7 0,-5 7 0,-3 8 0,-4 12 0,-4 11 0,-5 13 0,-2 9 0,-1 11 0,5 2 0,1 1 0,3 0 0,6-5 0,4-1 0,6-5 0,5-3 0,7-9 0,11-4 0,13-5 0,9-6 0,11-5 0,3-7 0,6-8 0,5-5 0,4-9 0,4-2 0,1-2 0,-3-7 0,4 4 0,-1-2 0,0-1 0,-5 1 0,4-6 0</inkml:trace>
  <inkml:trace contextRef="#ctx0" brushRef="#br0" timeOffset="2484">5407 1354 11600,'-6'31'0,"1"-4"0,-3 4 0,5-3 0,-3 2 0,3 3 0,-5 5 0,1 0 0,0 0 0,0 2 0,-1-7 0,3 1 0,-6-4 0,-3-1 0,3-6 0,0-3 0,-2-7 0,-1-8 0,-8-3 0,0-2 0,2-2 0,2-3 0,2-10 0,-3-8 0,-1-3 0,-1-3 0,4-7 0,8-4 0,0-2 0,0-3 0,6 5 0,-3 2 0,4 3 0,2 3 0,2 5 0,4 1 0,4 4 0,5 8 0,1 5 0,2 11 0,6 5 0,9 9 0,1 8 0,10 8 0,1 1 0,2 0 0,2-1 0,2 3 0,4 1 0,4 2 0,-2-5 0,-1-8 0,-2 1 0,1-1 0,6-5 0,-2 4 0,6-8 0</inkml:trace>
  <inkml:trace contextRef="#ctx0" brushRef="#br0" timeOffset="3065">6387 1469 11553,'-6'32'0,"1"1"0,1-2 0,2-4 0,0-3 0,-1-8 0,-3 0 0,3 1 0,1-8 0,2-4 0,0-10 0,0 1 0,2-9 0,1-3 0,3-4 0,-1-9 0,-3 2 0,3-4 0,6-2 0,-2-5 0,2 0 0,2 0 0,2-2 0,1 7 0,-2-1 0,-1 5 0,-2 0 0,0 7 0,5 6 0,1 9 0,-3 8 0,-1 12 0,-2 14 0,1 13 0,-3 6 0,0 1 0,1-2 0,-1 1 0,0-1 0,3-9 0,-1 0 0,2-5 0,-4 0 0,2-11 0,2-5 0,-4-6 0,2-11 0,1-4 0,-3-4 0,0-12 0,1-5 0,-1-4 0,0-7 0,3 0 0,-1-1 0,2-1 0,-4 6 0,2-6 0,2 4 0,1 3 0,-5-1 0,-2 14 0,1 5 0,-6 8 0,5 12 0,0 6 0,-5 11 0,3 5 0,-1 4 0,1 2 0,-3-2 0,5-2 0,1-4 0,3-1 0,3 3 0,2-5 0,1-2 0,-1-2 0,0-4 0,3-1 0,1-4 0,1-2 0,8-1 0,-3 1 0,6 2 0</inkml:trace>
  <inkml:trace contextRef="#ctx0" brushRef="#br0" timeOffset="3351">7219 1518 11553,'-10'0'0,"-1"0"0,7 2 0,-1 3 0,5-3 0,5 3 0,-1-3 0,8-2 0,5 0 0,3 0 0,7-7 0,-3-4 0,-1-2 0,1 2 0,3-9 0,-5 4 0,-2-2 0,-2 0 0,-4-4 0,-3-2 0,-5-1 0,-5-4 0,-1 0 0,-1 0 0,-7 3 0,-8 3 0,-2 7 0,-9 6 0,-2 3 0,-2 4 0,-2 8 0,0 8 0,1 7 0,-1 7 0,8 4 0,1 1 0,4-1 0,4-4 0,3 4 0,13-5 0,2-1 0,3-3 0,10-4 0,9-2 0,1-1 0,4-4 0,2-4 0,9-7 0,1 0 0</inkml:trace>
  <inkml:trace contextRef="#ctx0" brushRef="#br0" timeOffset="4501">7513 1240 11553,'-9'-16'0,"-5"7"0,12 9 0,-3 11 0,3 3 0,2 2 0,2 6 0,1 0 0,4-2 0,3-2 0,0 4 0,9 0 0,1-4 0,1-6 0,7 3 0,-5-6 0,3 2 0,3 0 0,7-8 0,2 3 0,-2-4 0,-1-2 0,-3-8 0,-1-4 0,-3-6 0,-7-4 0,-3-7 0,-3 2 0,-2-4 0,-2-2 0,-8 6 0,3 0 0,-5-1 0,-1 3 0,0 1 0,0 8 0,-1 2 0,-5 3 0,4 3 0,-5 10 0,7 4 0,2 3 0,3 7 0,6 0 0,4 1 0,1-3 0,0-1 0,1-2 0,-1 0 0,0 3 0,3-1 0,2-2 0,-3-6 0,4 4 0,-4-1 0,-1-3 0,-1-5 0,0 0 0,-1-7 0,-2-6 0,-4-5 0,-2-4 0,4-5 0,-4 2 0,2-4 0,4-6 0,-6-1 0,0 1 0,-1-1 0,-1-2 0,1 7 0,-6 9 0,0 4 0,0 2 0,-2 1 0,-4 6 0,-4 9 0,-5 11 0,-1 14 0,-2 10 0,-4 5 0,4 2 0,-2 3 0,5-1 0,4 1 0,8-3 0,-3-1 0,4-2 0,2-9 0,2 1 0,4-9 0,6-4 0,8-5 0,0 0 0,8-10 0,1-5 0,1-7 0,3-7 0,0-6 0,-1-5 0,1-4 0,-2-9 0,-2-3 0,-4-5 0,-1-1 0,-2 0 0,-6 2 0,-1 4 0,-5 5 0,-2 10 0,-8 7 0,0 12 0,0 9 0,0 9 0,-6 7 0,1 6 0,1 3 0,2 1 0,2 4 0,2-2 0,2 1 0,1-2 0,8 2 0,0-7 0,5-2 0,4-2 0,1-7 0,-1-2 0,3-2 0,1-3 0,5-3 0,-6-2 0,2-5 0,0-5 0,-1-9 0,3-3 0,-4-3 0,-1-3 0,-2 0 0,-6 0 0,0 2 0,1-2 0,-6 5 0,-2 3 0,-2 2 0,0 10 0,-1 4 0,-3 3 0,8 4 0,2 3 0,1-3 0,3 4 0,1-3 0,4 3 0,3-4 0,8 3 0,-2-5 0,-4-5 0,7 1 0,-5-7 0,0-2 0,2-1 0,-2-8 0,-2-2 0,-5 1 0,-4-1 0,-9 2 0,-3 6 0,-4 0 0,-4 7 0,-4 3 0,-4 4 0,-5 4 0,-1 2 0,-1 5 0,1 5 0,0-1 0,-1 11 0,3-2 0,3-1 0,-2 7 0,8-5 0,1 1 0,2-1 0,2 1 0,0-4 0,2 0 0,4-6 0,4 1 0,12-8 0,5 0 0,4 1 0,2-5 0,1-8 0,5-8 0,4-7 0,3 0 0,-1-7 0,-3-4 0,-2-5 0,3 1 0,-5-3 0,-2 6 0,-1 4 0,-11 5 0,-6 6 0,-6 1 0,-6 7 0,3 5 0,-2 8 0,-1 0 0,-6 7 0,1 1 0,5 3 0,3 7 0,7-1 0,1-1 0,-1-2 0,6 1 0,1 1 0,3 1 0,3-1 0,-4-2 0,2-1 0,2-1 0,2 0 0,0 1 0,-2-1 0,-2-1 0,2-4 0,-3 3 0,1-5 0,0 0 0,-1-3 0,-3-5 0,-6-1 0,-1 0 0,8-14 0,1-4 0</inkml:trace>
  <inkml:trace contextRef="#ctx0" brushRef="#br0" timeOffset="4698">10894 15 11656,'-16'-7'0,"0"5"0,-1-3 0,3 5 0,3 5 0,-4 6 0,4 13 0,-3 8 0,-2 10 0,-1 12 0,1 6 0,1 6 0,5 4 0,2-2 0,8 2 0,0-4 0,0-6 0,0-11 0,2-11 0,2-6 0,1-4 0,2-3 0,-3-5 0,1 2 0,1-1 0,1-11 0,2-3 0</inkml:trace>
  <inkml:trace contextRef="#ctx0" brushRef="#br0" timeOffset="4848">10453 701 11656,'-9'-16'0,"-4"-1"0,8 1 0,1 0 0,4 1 0,6 4 0,8 4 0,10 7 0,1 0 0,4 0 0,4 0 0,5 0 0,6 0 0,3 0 0,2 0 0,0 0 0</inkml:trace>
  <inkml:trace contextRef="#ctx0" brushRef="#br0" timeOffset="4964">11107 652 11656,'0'-11'0,"0"0"0,0 8 0,0-5 0,-8 8 0,-1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23:17.665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66 620 11584,'-7'9'0,"3"0"0,-7-4 0,0 6 0,2 4 0,-4 7 0,8 1 0,1 3 0,3 3 0,1 1 0,1 3 0,7-2 0,8-4 0,2-3 0,8-10 0,-1-1 0,0-2 0,3-8 0,2 1 0,-1-8 0,-1-6 0,-7-5 0,5-3 0,-3-4 0,-3-5 0,-3-4 0,-6-2 0,-4 1 0,0-1 0,-5 2 0,3 2 0,-3 4 0,-2 1 0,0 2 0,0 6 0,-2 7 0,-3 4 0,3 10 0,-3 6 0,3 3 0,2 3 0,7 1 0,4 4 0,4-4 0,1 5 0</inkml:trace>
  <inkml:trace contextRef="#ctx0" brushRef="#br0" timeOffset="417">540 652 11584,'0'-16'0,"-2"-2"0,-2-2 0,-1-2 0,-1 0 0,6 4 0,0-2 0,0-1 0,0-1 0,2 5 0,2 1 0,1 0 0,8 5 0,-2 2 0,3 2 0,3 3 0,-1 2 0,0 4 0,1 3 0,-1 6 0,0 6 0,1 3 0,-1 3 0,0 3 0,1-1 0,-3 4 0,-1-2 0,-2 2 0,-2-5 0,3-1 0,-3-1 0,-1 0 0,-1 0 0,-2-6 0,6 0 0,-2-7 0,2-3 0,-7-6 0,1-6 0,-1-4 0,1-5 0,-3-7 0,4 1 0,-4 1 0,-2 1 0,0 3 0,0 0 0,0-1 0,0 8 0,0-5 0,0 12 0,0-13 0,0 5 0,0-5 0,0-3 0,0-2 0,0-2 0,0-1 0,0 1 0,0-4 0,0 1 0,0-4 0,0 7 0,0 2 0,0 2 0,-6 2 0,1-1 0,1 1 0,2 5 0,4 2 0,3 2 0,5-6 0,6 4 0</inkml:trace>
  <inkml:trace contextRef="#ctx0" brushRef="#br0" timeOffset="949">1160 407 11666,'0'17'0,"0"-6"0,2-2 0,2 0 0,1 0 0,8-6 0,-2 3 0,5-4 0,6-2 0,1 0 0,6 0 0,-1-2 0,1-4 0,1-4 0,3-10 0,-2-4 0,-4-1 0,-3-3 0,-8-4 0,-1-1 0,-4 0 0,-4 1 0,-7 1 0,-2 4 0,-3 5 0,-12 6 0,-10 5 0,-4 5 0,-2 4 0,-5 10 0,0 4 0,2 7 0,1 2 0,3 8 0,1-1 0,6 1 0,8-2 0,3 2 0,8-6 0,3 1 0,1 0 0,9-3 0,6-6 0,7-4 0,7-6 0,-2 3 0,3-3 0,1-3 0,1-6 0,-2-5 0,-3-9 0,1-2 0,-1-2 0,0-12 0,3 1 0,-5-3 0,1-4 0,-6 4 0,4-6 0,-4 2 0,-2 4 0,0 8 0,-1 7 0,-2 4 0,-2 6 0,-8 6 0,3 10 0,-5 6 0,1 6 0,2 4 0,1 7 0,-1 2 0,0 3 0,-1 0 0,3-1 0,-3 1 0,1-6 0,0-1 0,1-3 0,-1-3 0,-1 4 0,3-2 0,3 7 0,7-4 0</inkml:trace>
  <inkml:trace contextRef="#ctx0" brushRef="#br0" timeOffset="1113">2140 211 11751,'0'-16'-1,"0"7"1,2 2 0,3 7 0,-3 7 0,5 2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23:12.997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49 1738 11548,'0'-16'0,"-7"5"0,-4 0 0,-3-2 0,4 4 0,5-2 0,3-1 0,9-3 0,6-1 0,7-1 0,7 1 0,11-6 0,6 0 0,3 2 0,17-5 0,3 0 0</inkml:trace>
  <inkml:trace contextRef="#ctx0" brushRef="#br0" timeOffset="1666">278 1923 11562,'-9'7'0,"-4"-3"0,8 7 0,1 1 0,2 8 0,2 4 0,0 1 0,0 4 0,0 8 0,0 3 0,0 1 0,0 5 0,2-5 0,2 1 0,3-2 0,2-4 0,-4-1 0,4-4 0,1-4 0,-1-5 0,-6-10 0,4-3 0,1-1 0,-6-12 0,3-12 0,-3-11 0,-2-10 0,0-12 0,0-11 0,0-3 0,0-2 0,0-8 0,0-3 0,0-4 0,0-2 0,0 10 0,-2 6 0,-2 14 0,-1 12 0,-8 11 0,4 21 0,0 14 0,-4 19 0,6 22 0,0 10 0,0 6 0,1-7 0,6 8 0,0-6 0,0-5 0,0-2 0,0-4 0,0-4 0,0-5 0,2-9 0,3-3 0,4-3 0,1-3 0,2-7 0,-4-4 0,1-2 0,0-3 0,2-9 0,-4-4 0,-7-8 0,0-1 0,0-4 0,0-3 0,0-8 0,0 1 0</inkml:trace>
  <inkml:trace contextRef="#ctx0" brushRef="#br0" timeOffset="2248">719 1788 11729,'0'16'0,"0"0"0,0 1 0,0-1 0,0 2 0,0 2 0,0 2 0,0 5 0,0-3 0,0-1 0,0 1 0,0 3 0,0-5 0,0-2 0,0-2 0,0-2 0,0 1 0,2-1 0,3 0 0,-3-7 0,5-3 0,-7-12 0,0-6-1,0-8 1,0-8-1,0-10 1,0-5-2,0-4 1,6-10 0,-1-3 0,-1-3 0,-3-2 1,5 5 0,-1 2 0,-1 1 0,-2 5 0,0 8 0,1 8 0,3 5 0,-3 4 0,1 16 0,0 6 0,1 12 0,8 9 0,-2 6 0,3 7 0,2 7 0,1 1 0,1 4 0,2-1 0,2-4 0,1 4 0,-3-1 0,2-3 0,-2-2 0,-2-6 0,-2-3 0,1-1 0,-1-5 0,-5 0 0,0-3 0,-7-7 0,1-2 0,-10-9 0,-6-3 0,-4-4 0,-1-15 0,-1-1 0</inkml:trace>
  <inkml:trace contextRef="#ctx0" brushRef="#br0" timeOffset="2668">1339 922 11679,'0'18'0,"0"4"0,0 3 0,0 10 0,2 3 0,4 5 0,1 6 0,6 6 0,-2 5 0,1 3 0,3-6 0,1-7 0,-1-6 0,-5-4 0,5-4 0,-4-9-7,3-5 0,-3-4-11,0-1 9,-7-8 9,3-2 0,-14-22 0,-2-3 0</inkml:trace>
  <inkml:trace contextRef="#ctx0" brushRef="#br0" timeOffset="2832">1225 1379 11498,'-16'-5'0,"-1"-2"0,1-1 0,0 1 0,-6-4 0,2 4 0,6-2 0,6 3 0,14-4 0,5-3 0,10 2 0,8-2 0,6-3 0,3-2 0,7 3 0,-1-7 0,3 4 0,2 2 0,0 0 0,0 1 0,0 4 0,0-3 0,0 5 0</inkml:trace>
  <inkml:trace contextRef="#ctx0" brushRef="#br0" timeOffset="3049">1731 1183 11607,'-16'-5'0,"0"-1"0,-6 1 0,0 7 0,2 3 0,2 6 0,4 11 0,3 5 0,5 4 0,4 2 0,2-6 0,0 0 0,0 0 0,0-1 0,8-3 0,3-6 0,3-1 0,-3-7 0,-2-2 0,0-1 0,0-1 0,-3 1 0,5-6 0,-8-8 0,3-2 0,-5-5 0,-1-1 0</inkml:trace>
  <inkml:trace contextRef="#ctx0" brushRef="#br0" timeOffset="3181">1584 955 11607,'-7'-22'0,"-4"0"0,-1 2 0,1 2 0,-2 7 0,8 0 0,1-1 0,4 4 0,5 3 0,6 3 0,6 4 0,3 1 0,1 5 0,-1 1 0,6 2 0,-1 5 0</inkml:trace>
  <inkml:trace contextRef="#ctx0" brushRef="#br0" timeOffset="4301">2025 1314 11528,'-11'0'0,"2"-2"0,0-1 0,0-3 0,4-1 0,-6 1 0,2 3 0,-2-8 0,6-2 0,3-1 0,2-3 0,0-1 0,0-4 0,5 2 0,2-9 0,2-3 0,4-5 0,2-6 0,1 5 0,0 3 0,1 6 0,-6 6 0,-1 6 0,3 1 0,2 7 0,-1 5 0,-1 8 0,-2 7 0,0 11 0,5 5 0,0 4 0,1 1 0,-1 1 0,0 0 0,1-2 0,-1-4 0,0-4 0,1-6 0,-1-1 0,0 0 0,1-5 0,-1-2 0,0-1 0,-1-10 0,-2-11 0,-4-5 0,-2-4 0,-2-7 0,-5 0 0,0-5 0,0-5 0,0 1 0,0 6 0,0-1 0,0 0 0,0 8 0,-1 3 0,-5 4 0,4 11 0,-3 7 0,5 7 0,3 11 0,5 4 0,1 5 0,2-1 0,5-1 0,0-1 0,1-4 0,1-2 0,2-2 0,3-1 0,3-5 0,-4 3 0,3-7 0,0-3 0,1-1 0,-1-9 0,4-4 0,-3-4 0,-3-1 0,-1-6 0,-4-1 0,0-1 0,-1 0 0,6-5 0,-10 4 0,-2-2 0,-2 0 0,-2 1 0,-3-3 0,1 4 0,-1 1 0,-2 2 0,-2 6 0,0 0 0,-8 1 0,-2 4 0,-5 6 0,4 3 0,0 4 0,-1 3 0,-3 6 0,-1 6 0,-1 2 0,1 3 0,0-2 0,5 0 0,2 0 0,1 2 0,5-2 0,-4-2 0,1-2 0,2 1 0,10-3 0,5-3 0,3-5 0,3-5 0,6-1 0,3 0 0,1-1 0,0-5 0,0-5 0,6-11 0,-2-5 0,-4-4 0,2-3 0,-7-4 0,-2-8 0,-2-6 0,-2-14 0,-1-10 0,-4-4 0,-6-1 0,2 6 0,-1 5 0,-3 6 0,-1 10 0,-2 14 0,-5 25 0,-1 15 0,3 11 0,1 9 0,2 5 0,0 10 0,0 1 0,0 2 0,2 8 0,1-3 0,5 4 0,1 2 0,0 6 0,4-3 0,-3-3 0,3-3 0,2-8 0,-1 4 0,-1-2 0,-2-4 0,-2-9 0,2-5 0,-6-4 0,-3-9 0,-9-9 0,-2-13 0,-2-5 0,0-4 0,2-7 0,-4 4 0,4-2 0,2 0 0,-4 7 0,4-2 0,-1 4 0,1 1 0,-4 1 0,6 0 0,-1-1 0,8 8 0,4 4 0,6 3 0,8 2 0,0 0 0,7 0 0,2 0 0,2 0 0,2-7 0,0-4 0,-3-4 0,-2-1 0,1-6 0,-6-1 0,1-1 0,0 1 0,-5-7 0,-6 3 0,-4-2 0,-1 2 0,-3 3 0,-5 8 0,-2 2 0,-3 3 0,1 3 0,-7 10 0,-2 4 0,-1 10 0,-2 11 0,-1 4 0,1 2 0,5-1 0,2 1 0,2 0 0,3-1 0,2 1 0,2-2 0,0-4 0,0-5 0,2 0 0,4-2 0,4-4 0,5-2 0,3-3 0,4-11 0,5 0 0,4 0 0,2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23:22.365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425 948 11698,'-17'0'0,"1"5"0,0 3 0,-1 1 0,3-4 0,1 6 0,4 2 0,2 1 0,-4 5 0,5 0 0,3 5 0,1 1 0,2 1 0,2 1 0,3-3 0,6-1 0,9-3 0,4 7 0,1 3 0,4 0 0,4 3 0,3 0 0,2-1 0,-1 1 0,2 5 0,-2 0 0,-5-1 0,-3-3 0,-7-3 0,4-2 0,-5-4 0,-6-1 0,-6 3 0,-11-5 0,-5-2 0,-9-2 0,-13-3 0,-11-3 0,-4-3 0,-7-1 0,0-3 0,-10-5 0,-5 0 0,-3 0 0,1 0 0,8 0 0,5 0 0,4 0 0,6-5 0,9-3 0,14-1 0,11-2 0,26-12 0,3-3 0</inkml:trace>
  <inkml:trace contextRef="#ctx0" brushRef="#br0" timeOffset="317">1013 1487 11698,'-17'5'0,"1"1"0,1 1-89,5-1 1,-5-3 82,4 8 1,6-2 0,5 4 2,9-2 1,11-8 0,3 1 0,3-6 1,3-3 0,2-13 0,1-1 0,1-2 0,0-3 1,-6-5 0,0 2-1,0-4 1,-1-2 0,-3 3 0,-6 0 0,-3 5 0,-3 1 0,4 3 0,-14 13 0,5 8 0,-4 10 0,-1 4 0,3 4 0,2 2 0,-3 2 0,4 2 0,1-5 0,-1 3 0,0-2 0,4-2 0,-4-1 0,2-3 0,4-3 0,2-4 0,1-7 0,0 0 0</inkml:trace>
  <inkml:trace contextRef="#ctx0" brushRef="#br0" timeOffset="667">1470 719 11383,'0'11'0,"-2"0"0,-1 4 0,-3 5 0,1 7 0,5 13 0,1 9 0,5 9 0,-1 5 0,10 1 0,3-2 0,0-3 0,0-11 0,-1-1 0,1-7 0,4-9 0,-4-4 0,3-9 0,-2-2 0,-3-5 0,0-18 0,1-9 0,-1-3 0,0-8 0,1-2 0,-1-2 0,2-1 0,2-1 0,2 2 0,-2 4 0,0 5 0,0 9 0,1 4 0,-1 2 0,-1 2 0,-3 5 0,0 3 0,1 8 0,-3 0 0,-1 13 0,-4-3 0,-2 1 0,-1 7 0,-6-1 0,0 2 0,0 3 0,-8-6 0,-3-1 0,-3-3 0,-2-3 0,-6-2 0,0-3 0,2-4 0,2-6 0,2-5 0,-1-5 0,1-6 0,7-11 0,3-5 0,-3-11 0,0-4 0</inkml:trace>
  <inkml:trace contextRef="#ctx0" brushRef="#br0" timeOffset="847">2058 1111 11383,'16'2'0,"1"2"0,-1 3 0,0 2 0,1 2 0,-1 5 0,0 1 0,1-1 0,1 8 0,2 6 0,3 10 0,3 9 0,-5 13 0,5 3 0,-3 10 0,-3 5 0,-1-4 0,-3-2 0,0-1 0,1-4 0,-7-11 0,0-7 0,-3-6 0,-4 0 0,-1-5 0,-2-2 0,0-5 0,0-6 0,-7-5 0,-4-11 0,-3-6 0,-3-3 0,-6-11 0,-5-7 0,-2-15 0,-3-11 0</inkml:trace>
  <inkml:trace contextRef="#ctx0" brushRef="#br0" timeOffset="997">2009 1226 11383,'-11'-17'0,"2"1"0,0 0 0,0-1 0,5 1 0,-1 0 0,3-1 0,4 1 0,3 2 0,8 1 0,7 2 0,5 2 0,8-4 0,0 2 0,-1-1 0,6 2 0,2 1 0,0 0 0,0 0 0,-2 6 0,2-12 0,2 6 0</inkml:trace>
  <inkml:trace contextRef="#ctx0" brushRef="#br0" timeOffset="1414">2613 1046 11383,'-9'-16'0,"-5"1"0,3 2 0,-4 3 0,-1-3 0,5 0 0,0 2 0,-2 6 0,4 5 0,0 5 0,2 6 0,0 11 0,3 5 0,-1 4 0,1 2 0,2-1 0,2 1 0,0 0 0,0-1 0,2 1 0,3-2 0,6-4 0,4-5 0,3-4 0,2-2 0,4 1 0,1-1 0,2-7 0,4-3 0,-2-6 0,-2-6 0,-1-3 0,3-7 0,-4-2 0,-1-4 0,3 2 0,-5-7 0,0-4 0,1-6 0,-7 1 0,3-6 0,-7 1 0,1-1 0,-6-2 0,1-1 0,-3 7 0,0 11 0,-1 10 0,-8 12 0,-1 10 0,-6 21 0,4 8 0,0 4 0,-1 2 0,3 6 0,5-5 0,2 1 0,3-4 0,-1-3 0,7-3 0,1 1 0,3 0 0,7-8 0,-1-3 0,1-4 0,2-2 0,-4-5 0,7-2 0,0-1 0,-1-5 0,3-8 0,-8-6 0,-1-5 0,-1-6 0,-3-4 0,7-14 0,3-1 0</inkml:trace>
  <inkml:trace contextRef="#ctx0" brushRef="#br0" timeOffset="1580">3201 621 11383,'-7'11'0,"-4"0"0,4-5 0,1 5 0,5 1 0,1 3 0,1 8 0,5 6 0,6 6 0,8 3 0,0 5 0,8-3 0,-1 2 0,-2 4 0,1-7 0,-6 0 0,0-7 0,-6-5 0,2-3 0,-6-8 0,6 1 0</inkml:trace>
  <inkml:trace contextRef="#ctx0" brushRef="#br0" timeOffset="1714">3250 1062 11383,'-11'-5'0,"0"-1"0,8-1 0,-3 2 0,12-2 0,6-6 0,8 2 0,8-2 0,10-1 0,5-3 0,5 1 0,1 0 0,0-1 0,7-6 0,2-3 0</inkml:trace>
  <inkml:trace contextRef="#ctx0" brushRef="#br0" timeOffset="2047">4361 540 11402,'-7'11'0,"-4"0"0,-4 1 0,1 5 0,1 6 0,2 10 0,-2 9 0,6 7 0,2 5 0,1 2 0,-1-3 0,3-1 0,-4-13 0,3-3 0,-3-2 0,3-14 0,-8-5 0,-2-6 0,-2-5 0,-1-4 0,0-8 0,-1-6 0,1-6 0,0-9 0,-1 2 0,1-4 0,0-2 0,7 0 0,3-1 0,4-2 0,2-3 0,8 7 0,3 6 0,3 3 0,2 3 0,6 9 0,2 6 0,1 3 0,4 2 0,2 2 0,2 5 0,1 7 0,4 6 0,-3 4 0,5-4 0,-2 2 0,0-2 0,2 0 0,-4-1 0,2 3 0,8 7 0,-5-3 0</inkml:trace>
  <inkml:trace contextRef="#ctx0" brushRef="#br0" timeOffset="2400">5210 785 11393,'-16'7'0,"-1"0"0,1 6 0,2-2 0,3 2 0,-2-4 0,8 1 0,1 3 0,2 2 0,4-1 0,3-3 0,6-5 0,4-5 0,1-2 0,0-5 0,1-5 0,-1-3 0,0-4 0,1-4 0,-1-5 0,-5-4 0,0-2 0,0 0 0,-2 1 0,-2 1 0,-7 4 0,0 3 0,0 0 0,-7 12 0,-6-3 0,-7 6 0,-7 6 0,-4 3 0,-2 5 0,1 8 0,-1 7 0,6 5 0,1 8 0,3-1 0,3 1 0,9 0 0,6-2 0,3-2 0,2-2 0,7-2 0,6 2 0,8-5 0,12-4 0,2-9 0,8-3 0,8-12 0,7-3 0</inkml:trace>
  <inkml:trace contextRef="#ctx0" brushRef="#br0" timeOffset="2750">5275 360 11351,'-7'-9'0,"0"0"0,-6 5 0,2-1 0,9 8 0,2 14 0,10 8 0,4 6 0,2 2 0,3-1 0,2 1 0,-1 0 0,6-1 0,-1 1 0,0 0 0,-5-8 0,2-3 0,-4-4 0,-1-2 0,-1-7 0,0-3 0,1-4 0,-6-4 0,-1-4 0,3-4 0,2-5 0,-4-1 0,-1-1 0,3 1 0,2 0 0,-4 7 0,-1 3 0,3 4 0,2 4 0,-1 5 0,-3 10 0,-4 1 0,-7 9 0,0 2 0,0 2 0,-1-4 0,-3-1 0,-3-1 0,-2 0 0,-2-6 0,-6-1 0,1-6 0,0 1 0,-1-6 0,1-1 0,0-4 0,-1-2 0,6-2 0,1-4 0,-1-4 0,2-5 0,1-16 0,8-3 0</inkml:trace>
  <inkml:trace contextRef="#ctx0" brushRef="#br0" timeOffset="2947">5945 752 11351,'0'16'0,"0"1"0,0 1 0,0 4 0,0 5 0,0 11 0,2 6 0,1 5 0,3 5 0,5-1 0,-4 5 0,0-2 0,1-3 0,2-3 0,-4-2 0,-1-3 0,3-2 0,-7-14 0,5-1 0,-4-8 0,-10-6 0,-2-5 0,-5-9 0,-1-14 0,-8-19 0,-1-9 0</inkml:trace>
  <inkml:trace contextRef="#ctx0" brushRef="#br0" timeOffset="3080">5749 654 11351,'-7'-24'0,"0"6"0,-6-3 0,2 2 0,7 3 0,-1 0 0,3-1 0,4 8 0,3 2 0,8 2 0,7-1 0,0-1 0,7 3 0,2-1 0,2 1 0,2 2 0,-1 2 0,8-7 0,2-2 0</inkml:trace>
  <inkml:trace contextRef="#ctx0" brushRef="#br0" timeOffset="3400">6239 752 11363,'-11'-5'0,"2"-3"0,2-1 0,3-3 0,-3-3 0,1-1 0,3-1 0,1 1 0,4-6 0,3-1 0,6-3 0,4-3 0,1-2 0,0 1 0,-1 1 0,-4 1 0,1 8 0,-6-1 0,-2 2 0,-4 10 0,-8 6 0,-8 6 0,0 14 0,-8 12 0,2 5 0,0 4 0,1 6 0,4-4 0,3 0 0,3 0 0,2-2 0,5-4 0,-1 1 0,1-3 0,10 3 0,4-15 0,7-4 0,5-3 0,-2-10 0,9 1 0,3-8 0,5-6 0,2-7 0,-2-5 0,1-7 0,-2-7 0,6-6 0,0-7 0</inkml:trace>
  <inkml:trace contextRef="#ctx0" brushRef="#br0" timeOffset="3564">6762 180 11363,'-11'17'0,"0"-1"0,-2 0 0,-1 3 0,-5 2 0,1 7 0,2 2 0,-2 9 0,11 0 0,-1 1 0,1 0 0,3 4 0,8-6 0,5-2 0,6-1 0,-1-10 0,12-3 0,-1-4 0,0-2 0,3-7 0,4-3 0,-1-8 0,-4-9 0,4-1 0,-5-16 0,-1-1 0,6-9 0,-6-4 0</inkml:trace>
  <inkml:trace contextRef="#ctx0" brushRef="#br0" timeOffset="3697">7023 1 11363,'-15'16'0,"5"0"0,-5 6 0,6 2 0,-2 3 0,0 8 0,8 3 0,-3 7 0,4-3 0,2-2 0,0 3 0,0-3 0,2-2 0,4-3 0,-5 1 0,7-11 0,-8 8 0</inkml:trace>
  <inkml:trace contextRef="#ctx0" brushRef="#br0" timeOffset="3814">6909 393 11363,'-8'-9'0,"5"-4"0,-8 8 0,7-8 0,-1 9 0,10-5 0,6 0 0,4 0 0,8 4 0,4-6 0,4-2 0,2-2 0,0-1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17:12.698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1568 343 11716,'8'-16'0,"3"1"0,3 5 0,2 2 0,3 8 0,2 0 0,7 0 0,2 0 0,5 0 0,1 0 0,2 0 0,2 0 0,-4 0 0,3 0 0,-3 0 0,-2 0 0,-1 0 0,0-7 0,-1-2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17:10.565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1414 230 11663,'-9'3'0,"4"-8"0,3-2 0,4-2 0,3 2 0,6-4 0,11 6 0,5 1 0,4 2 0,9 2 0,3 0 0,6 0 0,6 0 0,-3 0 0,8 0 0,0 7 0,5 3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18:34.145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5814 1617 12447,'-14'-11'0,"1"2"0,2 2 0,0 2 0,-3 6 0,3 5 0,-2 3 0,6 7 0,0 1 0,-1-1 0,1 6 0,4 0 0,-3-3 0,1 0 0,5-3 0,0 0 0,-8-7 0,7-3 0,-5-12 0,10 3 0,3-8 0,2-2 0,-5 4 0,3 0 0,0 2 0,-5-1 0,5 5 0,1-3 0,1 1 0,7 5 0,0 0 0,1 0 0,-1 0 0,0 0 0,1 2 0,-1 3 0,0 6 0,1 4 0,-1 3 0,0 2 0,1 3 0,-1 3 0,-5 1 0,-2 4 0,-2-2 0,-3-2 0,-2-5 0,-4 3 0,-2-1 0,-1-4 0,-13-9 0,1-4 0,-1-2 0,0 1 0,0-1 0,-2-7 0,-2-3 0,2-6 0,2-3 0,-6-10 0,-1-1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08:19:45.953"/>
    </inkml:context>
    <inkml:brush xml:id="br0">
      <inkml:brushProperty name="width" value="0.06" units="cm"/>
      <inkml:brushProperty name="height" value="0.06" units="cm"/>
      <inkml:brushProperty name="color" value="#F6630D"/>
    </inkml:brush>
  </inkml:definitions>
  <inkml:trace contextRef="#ctx0" brushRef="#br0">14307 915 11374,'8'-16'0,"3"7"0,10 4 0,7 3 0,2 2 0,12 0 0,7 0 0,9 0 0,6 0 0,8 7 0,3 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>
            <a:extLst>
              <a:ext uri="{FF2B5EF4-FFF2-40B4-BE49-F238E27FC236}">
                <a16:creationId xmlns:a16="http://schemas.microsoft.com/office/drawing/2014/main" id="{5658AC59-C4EB-7B3C-7DCC-57B88A4CB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tr-TR">
              <a:latin typeface="Arial" charset="0"/>
              <a:ea typeface="Lucida Sans Unicode" charset="0"/>
              <a:cs typeface="Lucida Sans Unicode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FFAF9B48-5620-340F-C160-3D60CBCEE972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1798300" y="-11796713"/>
            <a:ext cx="11796712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2F9243B8-9269-5D8F-D807-8F8647F7715F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tr-TR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>
            <a:extLst>
              <a:ext uri="{FF2B5EF4-FFF2-40B4-BE49-F238E27FC236}">
                <a16:creationId xmlns:a16="http://schemas.microsoft.com/office/drawing/2014/main" id="{B75FABEA-2D1E-09EF-6676-797CD5848C31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227175" y="-11796713"/>
            <a:ext cx="16656050" cy="124920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07CB470F-DA3A-5B1E-A020-F6163A76E89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0243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 altLang="tr-TR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>
            <a:extLst>
              <a:ext uri="{FF2B5EF4-FFF2-40B4-BE49-F238E27FC236}">
                <a16:creationId xmlns:a16="http://schemas.microsoft.com/office/drawing/2014/main" id="{F5E17F06-43DD-3E2D-E443-49D450020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altLang="tr-TR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4F076EEF-D09A-408C-51DF-2D514BAA1707}"/>
              </a:ext>
            </a:extLst>
          </p:cNvPr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 altLang="tr-T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>
            <a:extLst>
              <a:ext uri="{FF2B5EF4-FFF2-40B4-BE49-F238E27FC236}">
                <a16:creationId xmlns:a16="http://schemas.microsoft.com/office/drawing/2014/main" id="{21F0419E-3A6C-C481-8F17-0A9F67B37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altLang="tr-TR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94F9CDC5-D5C9-8003-EC2A-723FCA2B1A3E}"/>
              </a:ext>
            </a:extLst>
          </p:cNvPr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 altLang="tr-T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>
            <a:extLst>
              <a:ext uri="{FF2B5EF4-FFF2-40B4-BE49-F238E27FC236}">
                <a16:creationId xmlns:a16="http://schemas.microsoft.com/office/drawing/2014/main" id="{351F5CA4-1C48-CBD8-D240-0F4FD0904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altLang="tr-TR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5BC969B7-842A-1FDF-A546-8A4EABA257FA}"/>
              </a:ext>
            </a:extLst>
          </p:cNvPr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 altLang="tr-T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>
            <a:extLst>
              <a:ext uri="{FF2B5EF4-FFF2-40B4-BE49-F238E27FC236}">
                <a16:creationId xmlns:a16="http://schemas.microsoft.com/office/drawing/2014/main" id="{247D56CF-8489-B1B3-EA5C-B279C3645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altLang="tr-TR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15D69B08-BFA7-BDFE-58A3-9AD78D5DB685}"/>
              </a:ext>
            </a:extLst>
          </p:cNvPr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 altLang="tr-T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>
            <a:extLst>
              <a:ext uri="{FF2B5EF4-FFF2-40B4-BE49-F238E27FC236}">
                <a16:creationId xmlns:a16="http://schemas.microsoft.com/office/drawing/2014/main" id="{F837F51B-5621-08BA-3E78-26CA63028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altLang="tr-TR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106E86AE-C537-666C-A753-067B2FF645F3}"/>
              </a:ext>
            </a:extLst>
          </p:cNvPr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 altLang="tr-T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977F-2504-E741-85B4-8F01994E1F25}" type="datetimeFigureOut">
              <a:rPr lang="en-US" dirty="0"/>
              <a:t>3/21/24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24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A02F-357D-AF42-B110-A7740AFDCA1B}" type="datetimeFigureOut">
              <a:rPr lang="en-US" dirty="0"/>
              <a:t>3/21/24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588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B9B27-4D02-2940-AED5-BC8F2B3B1507}" type="datetimeFigureOut">
              <a:rPr lang="en-US" dirty="0"/>
              <a:t>3/21/24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807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7878-2C98-7449-BB8F-764A5EA8E558}" type="datetimeFigureOut">
              <a:rPr lang="en-US" dirty="0"/>
              <a:t>3/21/24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0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2F403-9584-1749-B6AB-5E1C5F94527C}" type="datetimeFigureOut">
              <a:rPr lang="en-US" dirty="0"/>
              <a:t>3/21/24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623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0351-EB03-5444-BA93-B7E778374E24}" type="datetimeFigureOut">
              <a:rPr lang="en-US" dirty="0"/>
              <a:t>3/21/24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394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DB90-FF7E-5041-AB9F-1BC0957AB829}" type="datetimeFigureOut">
              <a:rPr lang="en-US" dirty="0"/>
              <a:t>3/21/24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496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8CB6-48D8-4E47-B0D3-B56230F429D0}" type="datetimeFigureOut">
              <a:rPr lang="en-US" dirty="0"/>
              <a:t>3/21/24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521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716D3-DCE8-CC45-8106-AE5DFCD073F9}" type="datetimeFigureOut">
              <a:rPr lang="en-US" dirty="0"/>
              <a:t>3/21/24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081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351F-53B1-3B4C-8CD4-15B0457E8E3F}" type="datetimeFigureOut">
              <a:rPr lang="en-US" dirty="0"/>
              <a:t>3/21/24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247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E8F6-4F69-E448-82E4-3FF8C30628E4}" type="datetimeFigureOut">
              <a:rPr lang="en-US" dirty="0"/>
              <a:t>3/21/24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84452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0BAD4-EC93-8B4C-97AE-9AB5F3271B19}" type="datetimeFigureOut">
              <a:rPr lang="en-US" dirty="0"/>
              <a:t>3/21/24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055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050E-E079-6441-81E7-806D30677343}" type="datetimeFigureOut">
              <a:rPr lang="en-US" dirty="0"/>
              <a:t>3/21/24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9627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30AF-FFB7-DE42-B481-AAC2589869DA}" type="datetimeFigureOut">
              <a:rPr lang="en-US" dirty="0"/>
              <a:t>3/21/24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333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C16-FAF2-2C41-B697-563997C522AD}" type="datetimeFigureOut">
              <a:rPr lang="en-US" dirty="0"/>
              <a:t>3/21/24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24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D9EA-0687-604F-B97A-763B6765DF9F}" type="datetimeFigureOut">
              <a:rPr lang="en-US" dirty="0"/>
              <a:t>3/21/24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168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Başlık, İçeri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371600" y="128588"/>
            <a:ext cx="7312025" cy="1433512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1447800" y="1600200"/>
            <a:ext cx="3541713" cy="45227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5141913" y="1600200"/>
            <a:ext cx="3541712" cy="45227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6ACDC2-510E-1E4A-20F8-621D70ECC19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FE130A-03C1-40BB-13D6-A8FA0A923CD4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55D9BD-8710-8398-73F6-CD5B5EE7D6E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D21D4-D508-3C48-9636-B04C9CF660B9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1493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Başlık, Metin ve Küçü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371600" y="128588"/>
            <a:ext cx="7312025" cy="1433512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1447800" y="1600200"/>
            <a:ext cx="3541713" cy="45227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Küçük Resim Yer Tutucusu"/>
          <p:cNvSpPr>
            <a:spLocks noGrp="1"/>
          </p:cNvSpPr>
          <p:nvPr>
            <p:ph type="clipArt" sz="half" idx="2"/>
          </p:nvPr>
        </p:nvSpPr>
        <p:spPr>
          <a:xfrm>
            <a:off x="5141913" y="1600200"/>
            <a:ext cx="3541712" cy="4522788"/>
          </a:xfr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029F70-5E6E-6610-CC56-E24C45E3FEE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26CE65-2920-62E8-FA6E-48AD7B1B5A7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27151B-E26B-7BDC-24D1-22DE02A4E3D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F99C55-BBB4-854D-A97F-118D7A61DB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003788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FFFB4-400D-1240-AB24-6F86C96D4DFB}" type="datetimeFigureOut">
              <a:rPr lang="en-US" dirty="0"/>
              <a:t>3/21/24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901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14" Type="http://schemas.openxmlformats.org/officeDocument/2006/relationships/image" Target="../media/image21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.png"/><Relationship Id="rId5" Type="http://schemas.openxmlformats.org/officeDocument/2006/relationships/customXml" Target="../ink/ink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6.xml"/><Relationship Id="rId117" Type="http://schemas.openxmlformats.org/officeDocument/2006/relationships/image" Target="../media/image76.png"/><Relationship Id="rId21" Type="http://schemas.openxmlformats.org/officeDocument/2006/relationships/image" Target="../media/image1110.png"/><Relationship Id="rId42" Type="http://schemas.openxmlformats.org/officeDocument/2006/relationships/image" Target="../media/image2110.png"/><Relationship Id="rId47" Type="http://schemas.openxmlformats.org/officeDocument/2006/relationships/customXml" Target="../ink/ink27.xml"/><Relationship Id="rId63" Type="http://schemas.openxmlformats.org/officeDocument/2006/relationships/customXml" Target="../ink/ink35.xml"/><Relationship Id="rId68" Type="http://schemas.openxmlformats.org/officeDocument/2006/relationships/image" Target="../media/image340.png"/><Relationship Id="rId84" Type="http://schemas.openxmlformats.org/officeDocument/2006/relationships/customXml" Target="../ink/ink46.xml"/><Relationship Id="rId89" Type="http://schemas.openxmlformats.org/officeDocument/2006/relationships/image" Target="../media/image62.png"/><Relationship Id="rId112" Type="http://schemas.openxmlformats.org/officeDocument/2006/relationships/customXml" Target="../ink/ink60.xml"/><Relationship Id="rId16" Type="http://schemas.openxmlformats.org/officeDocument/2006/relationships/customXml" Target="../ink/ink11.xml"/><Relationship Id="rId107" Type="http://schemas.openxmlformats.org/officeDocument/2006/relationships/image" Target="../media/image71.png"/><Relationship Id="rId11" Type="http://schemas.openxmlformats.org/officeDocument/2006/relationships/customXml" Target="../ink/ink8.xml"/><Relationship Id="rId32" Type="http://schemas.openxmlformats.org/officeDocument/2006/relationships/customXml" Target="../ink/ink19.xml"/><Relationship Id="rId37" Type="http://schemas.openxmlformats.org/officeDocument/2006/relationships/image" Target="../media/image1910.png"/><Relationship Id="rId53" Type="http://schemas.openxmlformats.org/officeDocument/2006/relationships/customXml" Target="../ink/ink30.xml"/><Relationship Id="rId58" Type="http://schemas.openxmlformats.org/officeDocument/2006/relationships/image" Target="../media/image290.png"/><Relationship Id="rId74" Type="http://schemas.openxmlformats.org/officeDocument/2006/relationships/customXml" Target="../ink/ink41.xml"/><Relationship Id="rId79" Type="http://schemas.openxmlformats.org/officeDocument/2006/relationships/image" Target="../media/image570.png"/><Relationship Id="rId102" Type="http://schemas.openxmlformats.org/officeDocument/2006/relationships/customXml" Target="../ink/ink55.xml"/><Relationship Id="rId5" Type="http://schemas.openxmlformats.org/officeDocument/2006/relationships/customXml" Target="../ink/ink5.xml"/><Relationship Id="rId90" Type="http://schemas.openxmlformats.org/officeDocument/2006/relationships/customXml" Target="../ink/ink49.xml"/><Relationship Id="rId95" Type="http://schemas.openxmlformats.org/officeDocument/2006/relationships/image" Target="../media/image65.png"/><Relationship Id="rId22" Type="http://schemas.openxmlformats.org/officeDocument/2006/relationships/customXml" Target="../ink/ink14.xml"/><Relationship Id="rId27" Type="http://schemas.openxmlformats.org/officeDocument/2006/relationships/image" Target="../media/image1410.png"/><Relationship Id="rId43" Type="http://schemas.openxmlformats.org/officeDocument/2006/relationships/customXml" Target="../ink/ink25.xml"/><Relationship Id="rId48" Type="http://schemas.openxmlformats.org/officeDocument/2006/relationships/image" Target="../media/image240.png"/><Relationship Id="rId64" Type="http://schemas.openxmlformats.org/officeDocument/2006/relationships/image" Target="../media/image320.png"/><Relationship Id="rId69" Type="http://schemas.openxmlformats.org/officeDocument/2006/relationships/customXml" Target="../ink/ink38.xml"/><Relationship Id="rId113" Type="http://schemas.openxmlformats.org/officeDocument/2006/relationships/image" Target="../media/image74.png"/><Relationship Id="rId118" Type="http://schemas.openxmlformats.org/officeDocument/2006/relationships/customXml" Target="../ink/ink63.xml"/><Relationship Id="rId80" Type="http://schemas.openxmlformats.org/officeDocument/2006/relationships/customXml" Target="../ink/ink44.xml"/><Relationship Id="rId85" Type="http://schemas.openxmlformats.org/officeDocument/2006/relationships/image" Target="../media/image60.png"/><Relationship Id="rId12" Type="http://schemas.openxmlformats.org/officeDocument/2006/relationships/image" Target="../media/image710.png"/><Relationship Id="rId17" Type="http://schemas.openxmlformats.org/officeDocument/2006/relationships/image" Target="../media/image910.png"/><Relationship Id="rId33" Type="http://schemas.openxmlformats.org/officeDocument/2006/relationships/image" Target="../media/image1710.png"/><Relationship Id="rId38" Type="http://schemas.openxmlformats.org/officeDocument/2006/relationships/customXml" Target="../ink/ink22.xml"/><Relationship Id="rId59" Type="http://schemas.openxmlformats.org/officeDocument/2006/relationships/customXml" Target="../ink/ink33.xml"/><Relationship Id="rId103" Type="http://schemas.openxmlformats.org/officeDocument/2006/relationships/image" Target="../media/image69.png"/><Relationship Id="rId108" Type="http://schemas.openxmlformats.org/officeDocument/2006/relationships/customXml" Target="../ink/ink58.xml"/><Relationship Id="rId54" Type="http://schemas.openxmlformats.org/officeDocument/2006/relationships/image" Target="../media/image270.png"/><Relationship Id="rId70" Type="http://schemas.openxmlformats.org/officeDocument/2006/relationships/image" Target="../media/image350.png"/><Relationship Id="rId75" Type="http://schemas.openxmlformats.org/officeDocument/2006/relationships/image" Target="../media/image370.png"/><Relationship Id="rId91" Type="http://schemas.openxmlformats.org/officeDocument/2006/relationships/image" Target="../media/image63.png"/><Relationship Id="rId96" Type="http://schemas.openxmlformats.org/officeDocument/2006/relationships/customXml" Target="../ink/ink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0.png"/><Relationship Id="rId23" Type="http://schemas.openxmlformats.org/officeDocument/2006/relationships/image" Target="../media/image1210.png"/><Relationship Id="rId28" Type="http://schemas.openxmlformats.org/officeDocument/2006/relationships/customXml" Target="../ink/ink17.xml"/><Relationship Id="rId49" Type="http://schemas.openxmlformats.org/officeDocument/2006/relationships/customXml" Target="../ink/ink28.xml"/><Relationship Id="rId114" Type="http://schemas.openxmlformats.org/officeDocument/2006/relationships/customXml" Target="../ink/ink61.xml"/><Relationship Id="rId119" Type="http://schemas.openxmlformats.org/officeDocument/2006/relationships/image" Target="../media/image77.png"/><Relationship Id="rId44" Type="http://schemas.openxmlformats.org/officeDocument/2006/relationships/image" Target="../media/image228.png"/><Relationship Id="rId60" Type="http://schemas.openxmlformats.org/officeDocument/2006/relationships/image" Target="../media/image300.png"/><Relationship Id="rId65" Type="http://schemas.openxmlformats.org/officeDocument/2006/relationships/customXml" Target="../ink/ink36.xml"/><Relationship Id="rId81" Type="http://schemas.openxmlformats.org/officeDocument/2006/relationships/image" Target="../media/image58.png"/><Relationship Id="rId86" Type="http://schemas.openxmlformats.org/officeDocument/2006/relationships/customXml" Target="../ink/ink47.xml"/><Relationship Id="rId4" Type="http://schemas.openxmlformats.org/officeDocument/2006/relationships/image" Target="../media/image310.png"/><Relationship Id="rId9" Type="http://schemas.openxmlformats.org/officeDocument/2006/relationships/customXml" Target="../ink/ink7.xml"/><Relationship Id="rId13" Type="http://schemas.openxmlformats.org/officeDocument/2006/relationships/customXml" Target="../ink/ink9.xml"/><Relationship Id="rId18" Type="http://schemas.openxmlformats.org/officeDocument/2006/relationships/customXml" Target="../ink/ink12.xml"/><Relationship Id="rId39" Type="http://schemas.openxmlformats.org/officeDocument/2006/relationships/image" Target="../media/image2010.png"/><Relationship Id="rId109" Type="http://schemas.openxmlformats.org/officeDocument/2006/relationships/image" Target="../media/image72.png"/><Relationship Id="rId34" Type="http://schemas.openxmlformats.org/officeDocument/2006/relationships/customXml" Target="../ink/ink20.xml"/><Relationship Id="rId50" Type="http://schemas.openxmlformats.org/officeDocument/2006/relationships/image" Target="../media/image250.png"/><Relationship Id="rId55" Type="http://schemas.openxmlformats.org/officeDocument/2006/relationships/customXml" Target="../ink/ink31.xml"/><Relationship Id="rId76" Type="http://schemas.openxmlformats.org/officeDocument/2006/relationships/customXml" Target="../ink/ink42.xml"/><Relationship Id="rId97" Type="http://schemas.openxmlformats.org/officeDocument/2006/relationships/image" Target="../media/image66.png"/><Relationship Id="rId104" Type="http://schemas.openxmlformats.org/officeDocument/2006/relationships/customXml" Target="../ink/ink56.xml"/><Relationship Id="rId120" Type="http://schemas.openxmlformats.org/officeDocument/2006/relationships/customXml" Target="../ink/ink64.xml"/><Relationship Id="rId7" Type="http://schemas.openxmlformats.org/officeDocument/2006/relationships/customXml" Target="../ink/ink6.xml"/><Relationship Id="rId71" Type="http://schemas.openxmlformats.org/officeDocument/2006/relationships/customXml" Target="../ink/ink39.xml"/><Relationship Id="rId92" Type="http://schemas.openxmlformats.org/officeDocument/2006/relationships/customXml" Target="../ink/ink50.xml"/><Relationship Id="rId2" Type="http://schemas.openxmlformats.org/officeDocument/2006/relationships/notesSlide" Target="../notesSlides/notesSlide5.xml"/><Relationship Id="rId29" Type="http://schemas.openxmlformats.org/officeDocument/2006/relationships/image" Target="../media/image1510.png"/><Relationship Id="rId24" Type="http://schemas.openxmlformats.org/officeDocument/2006/relationships/customXml" Target="../ink/ink15.xml"/><Relationship Id="rId40" Type="http://schemas.openxmlformats.org/officeDocument/2006/relationships/customXml" Target="../ink/ink23.xml"/><Relationship Id="rId45" Type="http://schemas.openxmlformats.org/officeDocument/2006/relationships/customXml" Target="../ink/ink26.xml"/><Relationship Id="rId66" Type="http://schemas.openxmlformats.org/officeDocument/2006/relationships/image" Target="../media/image330.png"/><Relationship Id="rId87" Type="http://schemas.openxmlformats.org/officeDocument/2006/relationships/image" Target="../media/image61.png"/><Relationship Id="rId110" Type="http://schemas.openxmlformats.org/officeDocument/2006/relationships/customXml" Target="../ink/ink59.xml"/><Relationship Id="rId115" Type="http://schemas.openxmlformats.org/officeDocument/2006/relationships/image" Target="../media/image75.png"/><Relationship Id="rId61" Type="http://schemas.openxmlformats.org/officeDocument/2006/relationships/customXml" Target="../ink/ink34.xml"/><Relationship Id="rId82" Type="http://schemas.openxmlformats.org/officeDocument/2006/relationships/customXml" Target="../ink/ink45.xml"/><Relationship Id="rId19" Type="http://schemas.openxmlformats.org/officeDocument/2006/relationships/image" Target="../media/image1010.png"/><Relationship Id="rId14" Type="http://schemas.openxmlformats.org/officeDocument/2006/relationships/customXml" Target="../ink/ink10.xml"/><Relationship Id="rId30" Type="http://schemas.openxmlformats.org/officeDocument/2006/relationships/customXml" Target="../ink/ink18.xml"/><Relationship Id="rId35" Type="http://schemas.openxmlformats.org/officeDocument/2006/relationships/image" Target="../media/image1810.png"/><Relationship Id="rId56" Type="http://schemas.openxmlformats.org/officeDocument/2006/relationships/image" Target="../media/image280.png"/><Relationship Id="rId77" Type="http://schemas.openxmlformats.org/officeDocument/2006/relationships/image" Target="../media/image380.png"/><Relationship Id="rId100" Type="http://schemas.openxmlformats.org/officeDocument/2006/relationships/customXml" Target="../ink/ink54.xml"/><Relationship Id="rId105" Type="http://schemas.openxmlformats.org/officeDocument/2006/relationships/image" Target="../media/image70.png"/><Relationship Id="rId8" Type="http://schemas.openxmlformats.org/officeDocument/2006/relationships/image" Target="../media/image560.png"/><Relationship Id="rId51" Type="http://schemas.openxmlformats.org/officeDocument/2006/relationships/customXml" Target="../ink/ink29.xml"/><Relationship Id="rId72" Type="http://schemas.openxmlformats.org/officeDocument/2006/relationships/image" Target="../media/image360.png"/><Relationship Id="rId93" Type="http://schemas.openxmlformats.org/officeDocument/2006/relationships/image" Target="../media/image64.png"/><Relationship Id="rId98" Type="http://schemas.openxmlformats.org/officeDocument/2006/relationships/customXml" Target="../ink/ink53.xml"/><Relationship Id="rId121" Type="http://schemas.openxmlformats.org/officeDocument/2006/relationships/image" Target="../media/image78.png"/><Relationship Id="rId3" Type="http://schemas.openxmlformats.org/officeDocument/2006/relationships/customXml" Target="../ink/ink4.xml"/><Relationship Id="rId25" Type="http://schemas.openxmlformats.org/officeDocument/2006/relationships/image" Target="../media/image1310.png"/><Relationship Id="rId46" Type="http://schemas.openxmlformats.org/officeDocument/2006/relationships/image" Target="../media/image230.png"/><Relationship Id="rId67" Type="http://schemas.openxmlformats.org/officeDocument/2006/relationships/customXml" Target="../ink/ink37.xml"/><Relationship Id="rId116" Type="http://schemas.openxmlformats.org/officeDocument/2006/relationships/customXml" Target="../ink/ink62.xml"/><Relationship Id="rId20" Type="http://schemas.openxmlformats.org/officeDocument/2006/relationships/customXml" Target="../ink/ink13.xml"/><Relationship Id="rId41" Type="http://schemas.openxmlformats.org/officeDocument/2006/relationships/customXml" Target="../ink/ink24.xml"/><Relationship Id="rId62" Type="http://schemas.openxmlformats.org/officeDocument/2006/relationships/image" Target="../media/image311.png"/><Relationship Id="rId83" Type="http://schemas.openxmlformats.org/officeDocument/2006/relationships/image" Target="../media/image59.png"/><Relationship Id="rId88" Type="http://schemas.openxmlformats.org/officeDocument/2006/relationships/customXml" Target="../ink/ink48.xml"/><Relationship Id="rId111" Type="http://schemas.openxmlformats.org/officeDocument/2006/relationships/image" Target="../media/image73.png"/><Relationship Id="rId15" Type="http://schemas.openxmlformats.org/officeDocument/2006/relationships/image" Target="../media/image810.png"/><Relationship Id="rId36" Type="http://schemas.openxmlformats.org/officeDocument/2006/relationships/customXml" Target="../ink/ink21.xml"/><Relationship Id="rId57" Type="http://schemas.openxmlformats.org/officeDocument/2006/relationships/customXml" Target="../ink/ink32.xml"/><Relationship Id="rId106" Type="http://schemas.openxmlformats.org/officeDocument/2006/relationships/customXml" Target="../ink/ink57.xml"/><Relationship Id="rId10" Type="http://schemas.openxmlformats.org/officeDocument/2006/relationships/image" Target="../media/image610.png"/><Relationship Id="rId31" Type="http://schemas.openxmlformats.org/officeDocument/2006/relationships/image" Target="../media/image1610.png"/><Relationship Id="rId52" Type="http://schemas.openxmlformats.org/officeDocument/2006/relationships/image" Target="../media/image260.png"/><Relationship Id="rId73" Type="http://schemas.openxmlformats.org/officeDocument/2006/relationships/customXml" Target="../ink/ink40.xml"/><Relationship Id="rId78" Type="http://schemas.openxmlformats.org/officeDocument/2006/relationships/customXml" Target="../ink/ink43.xml"/><Relationship Id="rId94" Type="http://schemas.openxmlformats.org/officeDocument/2006/relationships/customXml" Target="../ink/ink51.xml"/><Relationship Id="rId99" Type="http://schemas.openxmlformats.org/officeDocument/2006/relationships/image" Target="../media/image67.png"/><Relationship Id="rId101" Type="http://schemas.openxmlformats.org/officeDocument/2006/relationships/image" Target="../media/image6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68.xml"/><Relationship Id="rId13" Type="http://schemas.openxmlformats.org/officeDocument/2006/relationships/image" Target="../media/image117.png"/><Relationship Id="rId3" Type="http://schemas.openxmlformats.org/officeDocument/2006/relationships/image" Target="../media/image112.png"/><Relationship Id="rId7" Type="http://schemas.openxmlformats.org/officeDocument/2006/relationships/image" Target="../media/image114.png"/><Relationship Id="rId12" Type="http://schemas.openxmlformats.org/officeDocument/2006/relationships/customXml" Target="../ink/ink70.xml"/><Relationship Id="rId2" Type="http://schemas.openxmlformats.org/officeDocument/2006/relationships/customXml" Target="../ink/ink6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7.xml"/><Relationship Id="rId11" Type="http://schemas.openxmlformats.org/officeDocument/2006/relationships/image" Target="../media/image116.png"/><Relationship Id="rId5" Type="http://schemas.openxmlformats.org/officeDocument/2006/relationships/image" Target="../media/image113.png"/><Relationship Id="rId10" Type="http://schemas.openxmlformats.org/officeDocument/2006/relationships/customXml" Target="../ink/ink69.xml"/><Relationship Id="rId4" Type="http://schemas.openxmlformats.org/officeDocument/2006/relationships/customXml" Target="../ink/ink66.xml"/><Relationship Id="rId9" Type="http://schemas.openxmlformats.org/officeDocument/2006/relationships/image" Target="../media/image1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customXml" Target="../ink/ink7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ustomXml" Target="../ink/ink73.xml"/><Relationship Id="rId4" Type="http://schemas.openxmlformats.org/officeDocument/2006/relationships/customXml" Target="../ink/ink72.xml"/></Relationships>
</file>

<file path=ppt/slides/_rels/slide10.xml.rels><?xml version="1.0" encoding="UTF-8" standalone="yes"?>
<Relationships xmlns="http://schemas.openxmlformats.org/package/2006/relationships"><Relationship Id="rId34" Type="http://schemas.openxmlformats.org/officeDocument/2006/relationships/customXml" Target="../ink/ink78.xml"/><Relationship Id="rId33" Type="http://schemas.openxmlformats.org/officeDocument/2006/relationships/image" Target="../media/image166.png"/><Relationship Id="rId2" Type="http://schemas.openxmlformats.org/officeDocument/2006/relationships/customXml" Target="../ink/ink74.xml"/><Relationship Id="rId29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32" Type="http://schemas.openxmlformats.org/officeDocument/2006/relationships/customXml" Target="../ink/ink77.xml"/><Relationship Id="rId28" Type="http://schemas.openxmlformats.org/officeDocument/2006/relationships/customXml" Target="../ink/ink75.xml"/><Relationship Id="rId31" Type="http://schemas.openxmlformats.org/officeDocument/2006/relationships/image" Target="../media/image165.png"/><Relationship Id="rId27" Type="http://schemas.openxmlformats.org/officeDocument/2006/relationships/image" Target="../media/image163.png"/><Relationship Id="rId30" Type="http://schemas.openxmlformats.org/officeDocument/2006/relationships/customXml" Target="../ink/ink76.xml"/><Relationship Id="rId35" Type="http://schemas.openxmlformats.org/officeDocument/2006/relationships/image" Target="../media/image16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82.xml"/><Relationship Id="rId13" Type="http://schemas.openxmlformats.org/officeDocument/2006/relationships/image" Target="../media/image11.png"/><Relationship Id="rId18" Type="http://schemas.openxmlformats.org/officeDocument/2006/relationships/customXml" Target="../ink/ink87.xml"/><Relationship Id="rId3" Type="http://schemas.openxmlformats.org/officeDocument/2006/relationships/image" Target="../media/image6.png"/><Relationship Id="rId55" Type="http://schemas.openxmlformats.org/officeDocument/2006/relationships/image" Target="../media/image194.png"/><Relationship Id="rId7" Type="http://schemas.openxmlformats.org/officeDocument/2006/relationships/image" Target="../media/image8.png"/><Relationship Id="rId12" Type="http://schemas.openxmlformats.org/officeDocument/2006/relationships/customXml" Target="../ink/ink84.xml"/><Relationship Id="rId17" Type="http://schemas.openxmlformats.org/officeDocument/2006/relationships/image" Target="../media/image13.png"/><Relationship Id="rId59" Type="http://schemas.openxmlformats.org/officeDocument/2006/relationships/image" Target="../media/image196.png"/><Relationship Id="rId2" Type="http://schemas.openxmlformats.org/officeDocument/2006/relationships/customXml" Target="../ink/ink79.xml"/><Relationship Id="rId16" Type="http://schemas.openxmlformats.org/officeDocument/2006/relationships/customXml" Target="../ink/ink86.xml"/><Relationship Id="rId54" Type="http://schemas.openxmlformats.org/officeDocument/2006/relationships/customXml" Target="../ink/ink8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1.xml"/><Relationship Id="rId11" Type="http://schemas.openxmlformats.org/officeDocument/2006/relationships/image" Target="../media/image10.png"/><Relationship Id="rId53" Type="http://schemas.openxmlformats.org/officeDocument/2006/relationships/image" Target="../media/image193.png"/><Relationship Id="rId58" Type="http://schemas.openxmlformats.org/officeDocument/2006/relationships/customXml" Target="../ink/ink90.xml"/><Relationship Id="rId5" Type="http://schemas.openxmlformats.org/officeDocument/2006/relationships/image" Target="../media/image7.png"/><Relationship Id="rId15" Type="http://schemas.openxmlformats.org/officeDocument/2006/relationships/image" Target="../media/image12.png"/><Relationship Id="rId57" Type="http://schemas.openxmlformats.org/officeDocument/2006/relationships/image" Target="../media/image195.png"/><Relationship Id="rId10" Type="http://schemas.openxmlformats.org/officeDocument/2006/relationships/customXml" Target="../ink/ink83.xml"/><Relationship Id="rId4" Type="http://schemas.openxmlformats.org/officeDocument/2006/relationships/customXml" Target="../ink/ink80.xml"/><Relationship Id="rId9" Type="http://schemas.openxmlformats.org/officeDocument/2006/relationships/image" Target="../media/image9.png"/><Relationship Id="rId14" Type="http://schemas.openxmlformats.org/officeDocument/2006/relationships/customXml" Target="../ink/ink85.xml"/><Relationship Id="rId56" Type="http://schemas.openxmlformats.org/officeDocument/2006/relationships/customXml" Target="../ink/ink8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94.xml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customXml" Target="../ink/ink9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3.xml"/><Relationship Id="rId5" Type="http://schemas.openxmlformats.org/officeDocument/2006/relationships/image" Target="../media/image15.png"/><Relationship Id="rId4" Type="http://schemas.openxmlformats.org/officeDocument/2006/relationships/customXml" Target="../ink/ink92.xml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>
            <a:extLst>
              <a:ext uri="{FF2B5EF4-FFF2-40B4-BE49-F238E27FC236}">
                <a16:creationId xmlns:a16="http://schemas.microsoft.com/office/drawing/2014/main" id="{44B24485-92C8-06A4-D838-61BF8684D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179388"/>
            <a:ext cx="6029325" cy="630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DF847526-A1F2-3710-497F-A6644D50DA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396552" y="207962"/>
            <a:ext cx="7467600" cy="2287588"/>
          </a:xfrm>
        </p:spPr>
        <p:txBody>
          <a:bodyPr/>
          <a:lstStyle/>
          <a:p>
            <a:pPr algn="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r-TR" altLang="tr-TR" sz="4000" b="1" dirty="0"/>
              <a:t>William </a:t>
            </a:r>
            <a:r>
              <a:rPr lang="tr-TR" altLang="tr-TR" sz="4000" b="1" dirty="0" err="1"/>
              <a:t>Wordsworth</a:t>
            </a:r>
            <a:br>
              <a:rPr lang="tr-TR" altLang="tr-TR" sz="4000" b="1" dirty="0"/>
            </a:br>
            <a:r>
              <a:rPr lang="tr-TR" altLang="tr-TR" sz="2400" b="1" dirty="0" err="1"/>
              <a:t>Early</a:t>
            </a:r>
            <a:r>
              <a:rPr lang="tr-TR" altLang="tr-TR" sz="2400" b="1" dirty="0"/>
              <a:t> life </a:t>
            </a:r>
            <a:r>
              <a:rPr lang="tr-TR" altLang="tr-TR" sz="2400" b="1" dirty="0" err="1"/>
              <a:t>and</a:t>
            </a:r>
            <a:r>
              <a:rPr lang="tr-TR" altLang="tr-TR" sz="2400" b="1" dirty="0"/>
              <a:t> </a:t>
            </a:r>
            <a:r>
              <a:rPr lang="tr-TR" altLang="tr-TR" sz="2400" b="1" dirty="0" err="1"/>
              <a:t>education</a:t>
            </a:r>
            <a:br>
              <a:rPr lang="tr-TR" altLang="tr-TR" sz="4000" b="1" dirty="0"/>
            </a:br>
            <a:br>
              <a:rPr lang="tr-TR" altLang="tr-TR" sz="4000" b="1" dirty="0"/>
            </a:br>
            <a:endParaRPr lang="tr-TR" altLang="tr-TR" sz="4000" b="1" dirty="0"/>
          </a:p>
        </p:txBody>
      </p:sp>
      <p:sp>
        <p:nvSpPr>
          <p:cNvPr id="4101" name="Rectangle 4">
            <a:extLst>
              <a:ext uri="{FF2B5EF4-FFF2-40B4-BE49-F238E27FC236}">
                <a16:creationId xmlns:a16="http://schemas.microsoft.com/office/drawing/2014/main" id="{FCEC17B9-8044-C64E-B3E9-36C33D1BBD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1303700"/>
            <a:ext cx="8229600" cy="5281612"/>
          </a:xfrm>
        </p:spPr>
        <p:txBody>
          <a:bodyPr/>
          <a:lstStyle/>
          <a:p>
            <a:r>
              <a:rPr lang="en-US" dirty="0"/>
              <a:t>A vigorous, unruly, and sometimes moody boy, William spent</a:t>
            </a:r>
            <a:r>
              <a:rPr lang="tr-TR" dirty="0"/>
              <a:t> </a:t>
            </a:r>
            <a:r>
              <a:rPr lang="en-US" dirty="0"/>
              <a:t>his free days and occasionally "half the night" in the sports and rambles </a:t>
            </a:r>
            <a:r>
              <a:rPr lang="tr-TR" dirty="0"/>
              <a:t>d</a:t>
            </a:r>
            <a:r>
              <a:rPr lang="en-US" dirty="0"/>
              <a:t>escribed in</a:t>
            </a:r>
            <a:r>
              <a:rPr lang="tr-TR" dirty="0"/>
              <a:t> </a:t>
            </a:r>
            <a:r>
              <a:rPr lang="en-US" dirty="0"/>
              <a:t>the first two books of The Prelude, "drinking in" (to use one of his favorite metaphors)</a:t>
            </a:r>
            <a:r>
              <a:rPr lang="tr-TR" dirty="0"/>
              <a:t> </a:t>
            </a:r>
            <a:r>
              <a:rPr lang="en-US" dirty="0"/>
              <a:t>the </a:t>
            </a:r>
            <a:r>
              <a:rPr lang="en-US" b="1" u="sng" dirty="0"/>
              <a:t>natural sights and sounds</a:t>
            </a:r>
            <a:r>
              <a:rPr lang="en-US" dirty="0"/>
              <a:t>, and getting to know the </a:t>
            </a:r>
            <a:r>
              <a:rPr lang="en-US" b="1" u="sng" dirty="0"/>
              <a:t>cottagers, shepherds, and</a:t>
            </a:r>
            <a:r>
              <a:rPr lang="tr-TR" b="1" u="sng" dirty="0"/>
              <a:t> </a:t>
            </a:r>
            <a:r>
              <a:rPr lang="en-US" b="1" u="sng" dirty="0"/>
              <a:t>solitary wanderers </a:t>
            </a:r>
            <a:r>
              <a:rPr lang="en-US" dirty="0"/>
              <a:t>who moved through his imagination into his later poetry.</a:t>
            </a:r>
            <a:endParaRPr lang="tr-TR" dirty="0"/>
          </a:p>
          <a:p>
            <a:r>
              <a:rPr lang="tr-TR" dirty="0" err="1"/>
              <a:t>Studied</a:t>
            </a:r>
            <a:r>
              <a:rPr lang="tr-TR" dirty="0"/>
              <a:t> </a:t>
            </a:r>
            <a:r>
              <a:rPr lang="en-US" dirty="0"/>
              <a:t>at </a:t>
            </a:r>
            <a:r>
              <a:rPr lang="tr-TR" dirty="0"/>
              <a:t>Cambridge University</a:t>
            </a:r>
          </a:p>
          <a:p>
            <a:r>
              <a:rPr lang="tr-TR" dirty="0" err="1"/>
              <a:t>Went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France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supported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French </a:t>
            </a:r>
            <a:r>
              <a:rPr lang="tr-TR" dirty="0" err="1"/>
              <a:t>Revolution</a:t>
            </a:r>
            <a:endParaRPr lang="tr-TR" dirty="0"/>
          </a:p>
          <a:p>
            <a:r>
              <a:rPr lang="tr-TR" dirty="0" err="1"/>
              <a:t>Married</a:t>
            </a:r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had a </a:t>
            </a:r>
            <a:r>
              <a:rPr lang="tr-TR" dirty="0" err="1"/>
              <a:t>child</a:t>
            </a:r>
            <a:r>
              <a:rPr lang="tr-TR" dirty="0"/>
              <a:t> but </a:t>
            </a:r>
            <a:r>
              <a:rPr lang="tr-TR" dirty="0" err="1"/>
              <a:t>separated</a:t>
            </a:r>
            <a:r>
              <a:rPr lang="tr-TR" dirty="0"/>
              <a:t> </a:t>
            </a:r>
            <a:r>
              <a:rPr lang="tr-TR" dirty="0" err="1"/>
              <a:t>later</a:t>
            </a:r>
            <a:endParaRPr lang="tr-TR" dirty="0"/>
          </a:p>
          <a:p>
            <a:r>
              <a:rPr lang="tr-TR" dirty="0"/>
              <a:t>His </a:t>
            </a:r>
            <a:r>
              <a:rPr lang="tr-TR" dirty="0" err="1"/>
              <a:t>work</a:t>
            </a:r>
            <a:r>
              <a:rPr lang="tr-TR" dirty="0"/>
              <a:t>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Prelude</a:t>
            </a:r>
            <a:r>
              <a:rPr lang="tr-TR" dirty="0"/>
              <a:t> is an </a:t>
            </a:r>
            <a:r>
              <a:rPr lang="tr-TR" dirty="0" err="1"/>
              <a:t>autobiographical</a:t>
            </a:r>
            <a:r>
              <a:rPr lang="tr-TR" dirty="0"/>
              <a:t> </a:t>
            </a:r>
            <a:r>
              <a:rPr lang="tr-TR" dirty="0" err="1"/>
              <a:t>work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issued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values</a:t>
            </a:r>
            <a:r>
              <a:rPr lang="tr-TR" dirty="0"/>
              <a:t>.</a:t>
            </a:r>
          </a:p>
          <a:p>
            <a:r>
              <a:rPr lang="tr-TR" dirty="0" err="1"/>
              <a:t>Started</a:t>
            </a:r>
            <a:r>
              <a:rPr lang="tr-TR" dirty="0"/>
              <a:t> living with his sister and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poetic</a:t>
            </a:r>
            <a:r>
              <a:rPr lang="tr-TR" dirty="0"/>
              <a:t> </a:t>
            </a:r>
            <a:r>
              <a:rPr lang="tr-TR" dirty="0" err="1"/>
              <a:t>career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Coleridge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Lake </a:t>
            </a:r>
            <a:r>
              <a:rPr lang="tr-TR" dirty="0" err="1"/>
              <a:t>District</a:t>
            </a:r>
            <a:r>
              <a:rPr lang="tr-TR" dirty="0"/>
              <a:t>, </a:t>
            </a:r>
            <a:r>
              <a:rPr lang="tr-TR" dirty="0" err="1"/>
              <a:t>Grasmere</a:t>
            </a:r>
            <a:r>
              <a:rPr lang="tr-TR" dirty="0"/>
              <a:t>.</a:t>
            </a:r>
          </a:p>
          <a:p>
            <a:pPr marL="339725" indent="-339725" eaLnBrk="1" hangingPunct="1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tr-TR" altLang="tr-TR" dirty="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9BA6A822-BF23-20CC-B526-9AFCAB7D0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4292600"/>
            <a:ext cx="6400800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 altLang="tr-TR"/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DA1B7389-B4EA-392B-6187-6542F5A247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3786188"/>
            <a:ext cx="7272337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 altLang="tr-T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096" name="Ink 4095">
                <a:extLst>
                  <a:ext uri="{FF2B5EF4-FFF2-40B4-BE49-F238E27FC236}">
                    <a16:creationId xmlns:a16="http://schemas.microsoft.com/office/drawing/2014/main" id="{F85C790D-B95F-6BDD-AAE7-3B4608D579B1}"/>
                  </a:ext>
                </a:extLst>
              </p14:cNvPr>
              <p14:cNvContentPartPr/>
              <p14:nvPr/>
            </p14:nvContentPartPr>
            <p14:xfrm>
              <a:off x="6947364" y="2174905"/>
              <a:ext cx="240120" cy="708480"/>
            </p14:xfrm>
          </p:contentPart>
        </mc:Choice>
        <mc:Fallback xmlns="">
          <p:pic>
            <p:nvPicPr>
              <p:cNvPr id="4096" name="Ink 4095">
                <a:extLst>
                  <a:ext uri="{FF2B5EF4-FFF2-40B4-BE49-F238E27FC236}">
                    <a16:creationId xmlns:a16="http://schemas.microsoft.com/office/drawing/2014/main" id="{F85C790D-B95F-6BDD-AAE7-3B4608D579B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936924" y="2164105"/>
                <a:ext cx="261360" cy="729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>
            <a:extLst>
              <a:ext uri="{FF2B5EF4-FFF2-40B4-BE49-F238E27FC236}">
                <a16:creationId xmlns:a16="http://schemas.microsoft.com/office/drawing/2014/main" id="{E9A5C2AB-A2AE-DEC8-13F4-B186105DB9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190500"/>
            <a:ext cx="7772400" cy="1312863"/>
          </a:xfrm>
        </p:spPr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br>
              <a:rPr lang="tr-TR" altLang="tr-TR" sz="4000" b="1"/>
            </a:br>
            <a:endParaRPr lang="tr-TR" altLang="tr-TR" sz="4000" b="1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6B972ECE-78B6-26CD-60A7-FD52A37FB2F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23528" y="476672"/>
            <a:ext cx="6768554" cy="6746875"/>
          </a:xfrm>
        </p:spPr>
        <p:txBody>
          <a:bodyPr/>
          <a:lstStyle/>
          <a:p>
            <a:pPr marL="339725" indent="-339725" eaLnBrk="1" hangingPunct="1">
              <a:lnSpc>
                <a:spcPct val="8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tr-TR" altLang="tr-TR" sz="2000" dirty="0" err="1">
                <a:solidFill>
                  <a:schemeClr val="tx1"/>
                </a:solidFill>
              </a:rPr>
              <a:t>Wordsworth's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ideas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concerning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nature</a:t>
            </a:r>
            <a:r>
              <a:rPr lang="tr-TR" altLang="tr-TR" sz="2000" dirty="0">
                <a:solidFill>
                  <a:schemeClr val="tx1"/>
                </a:solidFill>
              </a:rPr>
              <a:t> , </a:t>
            </a:r>
            <a:r>
              <a:rPr lang="tr-TR" altLang="tr-TR" sz="2000" dirty="0" err="1">
                <a:solidFill>
                  <a:schemeClr val="tx1"/>
                </a:solidFill>
              </a:rPr>
              <a:t>the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task</a:t>
            </a:r>
            <a:r>
              <a:rPr lang="tr-TR" altLang="tr-TR" sz="2000" dirty="0">
                <a:solidFill>
                  <a:schemeClr val="tx1"/>
                </a:solidFill>
              </a:rPr>
              <a:t> of </a:t>
            </a:r>
            <a:r>
              <a:rPr lang="tr-TR" altLang="tr-TR" sz="2000" dirty="0" err="1">
                <a:solidFill>
                  <a:schemeClr val="tx1"/>
                </a:solidFill>
              </a:rPr>
              <a:t>the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poet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and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the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nature</a:t>
            </a:r>
            <a:r>
              <a:rPr lang="tr-TR" altLang="tr-TR" sz="2000" dirty="0">
                <a:solidFill>
                  <a:schemeClr val="tx1"/>
                </a:solidFill>
              </a:rPr>
              <a:t> of </a:t>
            </a:r>
            <a:r>
              <a:rPr lang="tr-TR" altLang="tr-TR" sz="2000" dirty="0" err="1">
                <a:solidFill>
                  <a:schemeClr val="tx1"/>
                </a:solidFill>
              </a:rPr>
              <a:t>poetical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composition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have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become</a:t>
            </a:r>
            <a:r>
              <a:rPr lang="tr-TR" altLang="tr-TR" sz="2000" dirty="0">
                <a:solidFill>
                  <a:schemeClr val="tx1"/>
                </a:solidFill>
              </a:rPr>
              <a:t> a </a:t>
            </a:r>
            <a:r>
              <a:rPr lang="tr-TR" altLang="tr-TR" sz="2000" dirty="0" err="1">
                <a:solidFill>
                  <a:schemeClr val="tx1"/>
                </a:solidFill>
              </a:rPr>
              <a:t>landmark</a:t>
            </a:r>
            <a:r>
              <a:rPr lang="tr-TR" altLang="tr-TR" sz="2000" dirty="0">
                <a:solidFill>
                  <a:schemeClr val="tx1"/>
                </a:solidFill>
              </a:rPr>
              <a:t> in </a:t>
            </a:r>
            <a:r>
              <a:rPr lang="tr-TR" altLang="tr-TR" sz="2000" dirty="0" err="1">
                <a:solidFill>
                  <a:schemeClr val="tx1"/>
                </a:solidFill>
              </a:rPr>
              <a:t>the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history</a:t>
            </a:r>
            <a:r>
              <a:rPr lang="tr-TR" altLang="tr-TR" sz="2000" dirty="0">
                <a:solidFill>
                  <a:schemeClr val="tx1"/>
                </a:solidFill>
              </a:rPr>
              <a:t> of English </a:t>
            </a:r>
            <a:r>
              <a:rPr lang="tr-TR" altLang="tr-TR" sz="2000" dirty="0" err="1">
                <a:solidFill>
                  <a:schemeClr val="tx1"/>
                </a:solidFill>
              </a:rPr>
              <a:t>literature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and</a:t>
            </a:r>
            <a:r>
              <a:rPr lang="tr-TR" altLang="tr-TR" sz="2000" dirty="0">
                <a:solidFill>
                  <a:schemeClr val="tx1"/>
                </a:solidFill>
              </a:rPr>
              <a:t> his </a:t>
            </a:r>
            <a:r>
              <a:rPr lang="tr-TR" altLang="tr-TR" sz="2000" dirty="0" err="1">
                <a:solidFill>
                  <a:schemeClr val="tx1"/>
                </a:solidFill>
              </a:rPr>
              <a:t>earlier</a:t>
            </a:r>
            <a:r>
              <a:rPr lang="tr-TR" altLang="tr-TR" sz="2000" dirty="0">
                <a:solidFill>
                  <a:schemeClr val="tx1"/>
                </a:solidFill>
              </a:rPr>
              <a:t> verse is </a:t>
            </a:r>
            <a:r>
              <a:rPr lang="tr-TR" altLang="tr-TR" sz="2000" dirty="0" err="1">
                <a:solidFill>
                  <a:schemeClr val="tx1"/>
                </a:solidFill>
              </a:rPr>
              <a:t>among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the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finest</a:t>
            </a:r>
            <a:r>
              <a:rPr lang="tr-TR" altLang="tr-TR" sz="2000" dirty="0">
                <a:solidFill>
                  <a:schemeClr val="tx1"/>
                </a:solidFill>
              </a:rPr>
              <a:t> of </a:t>
            </a:r>
            <a:r>
              <a:rPr lang="tr-TR" altLang="tr-TR" sz="2000" dirty="0" err="1">
                <a:solidFill>
                  <a:schemeClr val="tx1"/>
                </a:solidFill>
              </a:rPr>
              <a:t>Romantic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period</a:t>
            </a:r>
            <a:r>
              <a:rPr lang="tr-TR" altLang="tr-TR" sz="2000" dirty="0">
                <a:solidFill>
                  <a:schemeClr val="tx1"/>
                </a:solidFill>
              </a:rPr>
              <a:t>.</a:t>
            </a:r>
          </a:p>
          <a:p>
            <a:pPr marL="339725" indent="-339725" eaLnBrk="1" hangingPunct="1">
              <a:lnSpc>
                <a:spcPct val="8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tr-TR" altLang="tr-TR" sz="2000" dirty="0">
                <a:solidFill>
                  <a:schemeClr val="tx1"/>
                </a:solidFill>
              </a:rPr>
              <a:t>Wordsworth is </a:t>
            </a:r>
            <a:r>
              <a:rPr lang="tr-TR" altLang="tr-TR" sz="2000" dirty="0" err="1">
                <a:solidFill>
                  <a:schemeClr val="tx1"/>
                </a:solidFill>
              </a:rPr>
              <a:t>extremely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versatile</a:t>
            </a:r>
            <a:r>
              <a:rPr lang="tr-TR" altLang="tr-TR" sz="2000" dirty="0">
                <a:solidFill>
                  <a:schemeClr val="tx1"/>
                </a:solidFill>
              </a:rPr>
              <a:t> and he was </a:t>
            </a:r>
            <a:r>
              <a:rPr lang="tr-TR" altLang="tr-TR" sz="2000" dirty="0" err="1">
                <a:solidFill>
                  <a:schemeClr val="tx1"/>
                </a:solidFill>
              </a:rPr>
              <a:t>accomplished</a:t>
            </a:r>
            <a:r>
              <a:rPr lang="tr-TR" altLang="tr-TR" sz="2000" dirty="0">
                <a:solidFill>
                  <a:schemeClr val="tx1"/>
                </a:solidFill>
              </a:rPr>
              <a:t> in a </a:t>
            </a:r>
            <a:r>
              <a:rPr lang="tr-TR" altLang="tr-TR" sz="2000" dirty="0" err="1">
                <a:solidFill>
                  <a:schemeClr val="tx1"/>
                </a:solidFill>
              </a:rPr>
              <a:t>number</a:t>
            </a:r>
            <a:r>
              <a:rPr lang="tr-TR" altLang="tr-TR" sz="2000" dirty="0">
                <a:solidFill>
                  <a:schemeClr val="tx1"/>
                </a:solidFill>
              </a:rPr>
              <a:t> of verse </a:t>
            </a:r>
            <a:r>
              <a:rPr lang="tr-TR" altLang="tr-TR" sz="2000" dirty="0" err="1">
                <a:solidFill>
                  <a:schemeClr val="tx1"/>
                </a:solidFill>
              </a:rPr>
              <a:t>forms</a:t>
            </a:r>
            <a:r>
              <a:rPr lang="tr-TR" altLang="tr-TR" sz="2000" dirty="0">
                <a:solidFill>
                  <a:schemeClr val="tx1"/>
                </a:solidFill>
              </a:rPr>
              <a:t>, </a:t>
            </a:r>
            <a:r>
              <a:rPr lang="tr-TR" altLang="tr-TR" sz="2000" dirty="0" err="1">
                <a:solidFill>
                  <a:schemeClr val="tx1"/>
                </a:solidFill>
              </a:rPr>
              <a:t>ranging</a:t>
            </a:r>
            <a:r>
              <a:rPr lang="tr-TR" altLang="tr-TR" sz="2000" dirty="0">
                <a:solidFill>
                  <a:schemeClr val="tx1"/>
                </a:solidFill>
              </a:rPr>
              <a:t> from </a:t>
            </a:r>
            <a:r>
              <a:rPr lang="tr-TR" altLang="tr-TR" sz="2000" dirty="0" err="1">
                <a:solidFill>
                  <a:schemeClr val="tx1"/>
                </a:solidFill>
              </a:rPr>
              <a:t>blank</a:t>
            </a:r>
            <a:r>
              <a:rPr lang="tr-TR" altLang="tr-TR" sz="2000" dirty="0">
                <a:solidFill>
                  <a:schemeClr val="tx1"/>
                </a:solidFill>
              </a:rPr>
              <a:t> verse, </a:t>
            </a:r>
            <a:r>
              <a:rPr lang="tr-TR" altLang="tr-TR" sz="2000" dirty="0" err="1">
                <a:solidFill>
                  <a:schemeClr val="tx1"/>
                </a:solidFill>
              </a:rPr>
              <a:t>sonnets</a:t>
            </a:r>
            <a:r>
              <a:rPr lang="tr-TR" altLang="tr-TR" sz="2000" dirty="0">
                <a:solidFill>
                  <a:schemeClr val="tx1"/>
                </a:solidFill>
              </a:rPr>
              <a:t> and </a:t>
            </a:r>
            <a:r>
              <a:rPr lang="tr-TR" altLang="tr-TR" sz="2000" dirty="0" err="1">
                <a:solidFill>
                  <a:schemeClr val="tx1"/>
                </a:solidFill>
              </a:rPr>
              <a:t>odes</a:t>
            </a:r>
            <a:r>
              <a:rPr lang="tr-TR" altLang="tr-TR" sz="2000" dirty="0">
                <a:solidFill>
                  <a:schemeClr val="tx1"/>
                </a:solidFill>
              </a:rPr>
              <a:t> to </a:t>
            </a:r>
            <a:r>
              <a:rPr lang="tr-TR" altLang="tr-TR" sz="2000" dirty="0" err="1">
                <a:solidFill>
                  <a:schemeClr val="tx1"/>
                </a:solidFill>
              </a:rPr>
              <a:t>ballads</a:t>
            </a:r>
            <a:r>
              <a:rPr lang="tr-TR" altLang="tr-TR" sz="2000" dirty="0">
                <a:solidFill>
                  <a:schemeClr val="tx1"/>
                </a:solidFill>
              </a:rPr>
              <a:t> and </a:t>
            </a:r>
            <a:r>
              <a:rPr lang="tr-TR" altLang="tr-TR" sz="2000" dirty="0" err="1">
                <a:solidFill>
                  <a:schemeClr val="tx1"/>
                </a:solidFill>
              </a:rPr>
              <a:t>delightfully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simple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lyrics</a:t>
            </a:r>
            <a:r>
              <a:rPr lang="tr-TR" altLang="tr-TR" sz="2000" dirty="0">
                <a:solidFill>
                  <a:schemeClr val="tx1"/>
                </a:solidFill>
              </a:rPr>
              <a:t>.</a:t>
            </a:r>
          </a:p>
          <a:p>
            <a:pPr marL="339725" indent="-339725" eaLnBrk="1" hangingPunct="1">
              <a:lnSpc>
                <a:spcPct val="8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tr-TR" altLang="tr-TR" sz="2000" dirty="0">
              <a:solidFill>
                <a:schemeClr val="tx1"/>
              </a:solidFill>
            </a:endParaRPr>
          </a:p>
          <a:p>
            <a:pPr marL="339725" indent="-339725" eaLnBrk="1" hangingPunct="1">
              <a:lnSpc>
                <a:spcPct val="8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tr-TR" altLang="tr-TR" sz="2000" dirty="0">
                <a:solidFill>
                  <a:schemeClr val="tx1"/>
                </a:solidFill>
              </a:rPr>
              <a:t>He is </a:t>
            </a:r>
            <a:r>
              <a:rPr lang="tr-TR" altLang="tr-TR" sz="2000" dirty="0" err="1">
                <a:solidFill>
                  <a:schemeClr val="tx1"/>
                </a:solidFill>
              </a:rPr>
              <a:t>frequently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thought</a:t>
            </a:r>
            <a:r>
              <a:rPr lang="tr-TR" altLang="tr-TR" sz="2000" dirty="0">
                <a:solidFill>
                  <a:schemeClr val="tx1"/>
                </a:solidFill>
              </a:rPr>
              <a:t> of as a '</a:t>
            </a:r>
            <a:r>
              <a:rPr lang="tr-TR" altLang="tr-TR" sz="2000" dirty="0" err="1">
                <a:solidFill>
                  <a:schemeClr val="tx1"/>
                </a:solidFill>
              </a:rPr>
              <a:t>nature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poet</a:t>
            </a:r>
            <a:r>
              <a:rPr lang="tr-TR" altLang="tr-TR" sz="2000" dirty="0">
                <a:solidFill>
                  <a:schemeClr val="tx1"/>
                </a:solidFill>
              </a:rPr>
              <a:t>' : his </a:t>
            </a:r>
            <a:r>
              <a:rPr lang="tr-TR" altLang="tr-TR" sz="2000" dirty="0" err="1">
                <a:solidFill>
                  <a:schemeClr val="tx1"/>
                </a:solidFill>
              </a:rPr>
              <a:t>pantheistic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philosophy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led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him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to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belive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that</a:t>
            </a:r>
            <a:r>
              <a:rPr lang="tr-TR" altLang="tr-TR" sz="2000" dirty="0">
                <a:solidFill>
                  <a:schemeClr val="tx1"/>
                </a:solidFill>
              </a:rPr>
              <a:t> men </a:t>
            </a:r>
            <a:r>
              <a:rPr lang="tr-TR" altLang="tr-TR" sz="2000" dirty="0" err="1">
                <a:solidFill>
                  <a:schemeClr val="tx1"/>
                </a:solidFill>
              </a:rPr>
              <a:t>should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enter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into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communion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with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nature</a:t>
            </a:r>
            <a:r>
              <a:rPr lang="tr-TR" altLang="tr-TR" sz="2000" dirty="0">
                <a:solidFill>
                  <a:schemeClr val="tx1"/>
                </a:solidFill>
              </a:rPr>
              <a:t>.</a:t>
            </a:r>
          </a:p>
          <a:p>
            <a:pPr marL="339725" indent="-339725" eaLnBrk="1" hangingPunct="1">
              <a:lnSpc>
                <a:spcPct val="8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tr-TR" altLang="tr-TR" sz="2000" dirty="0">
              <a:solidFill>
                <a:schemeClr val="tx1"/>
              </a:solidFill>
            </a:endParaRPr>
          </a:p>
          <a:p>
            <a:pPr marL="339725" indent="-339725" eaLnBrk="1" hangingPunct="1">
              <a:lnSpc>
                <a:spcPct val="8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tr-TR" altLang="tr-TR" sz="2000" dirty="0" err="1">
                <a:solidFill>
                  <a:schemeClr val="tx1"/>
                </a:solidFill>
              </a:rPr>
              <a:t>Wordsworth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outlined</a:t>
            </a:r>
            <a:r>
              <a:rPr lang="tr-TR" altLang="tr-TR" sz="2000" dirty="0">
                <a:solidFill>
                  <a:schemeClr val="tx1"/>
                </a:solidFill>
              </a:rPr>
              <a:t> his main </a:t>
            </a:r>
            <a:r>
              <a:rPr lang="tr-TR" altLang="tr-TR" sz="2000" dirty="0" err="1">
                <a:solidFill>
                  <a:schemeClr val="tx1"/>
                </a:solidFill>
              </a:rPr>
              <a:t>principles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concerning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poetry</a:t>
            </a:r>
            <a:r>
              <a:rPr lang="tr-TR" altLang="tr-TR" sz="2000" dirty="0">
                <a:solidFill>
                  <a:schemeClr val="tx1"/>
                </a:solidFill>
              </a:rPr>
              <a:t> in a </a:t>
            </a:r>
            <a:r>
              <a:rPr lang="tr-TR" altLang="tr-TR" sz="2000" dirty="0" err="1">
                <a:solidFill>
                  <a:schemeClr val="tx1"/>
                </a:solidFill>
              </a:rPr>
              <a:t>long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preface-hailed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by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some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critics</a:t>
            </a:r>
            <a:r>
              <a:rPr lang="tr-TR" altLang="tr-TR" sz="2000" dirty="0">
                <a:solidFill>
                  <a:schemeClr val="tx1"/>
                </a:solidFill>
              </a:rPr>
              <a:t> as </a:t>
            </a:r>
            <a:r>
              <a:rPr lang="tr-TR" altLang="tr-TR" sz="2000" dirty="0" err="1">
                <a:solidFill>
                  <a:schemeClr val="tx1"/>
                </a:solidFill>
              </a:rPr>
              <a:t>the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b="1" dirty="0">
                <a:solidFill>
                  <a:schemeClr val="tx1"/>
                </a:solidFill>
              </a:rPr>
              <a:t>manifesto </a:t>
            </a:r>
            <a:r>
              <a:rPr lang="tr-TR" altLang="tr-TR" sz="2000" dirty="0">
                <a:solidFill>
                  <a:schemeClr val="tx1"/>
                </a:solidFill>
              </a:rPr>
              <a:t>of </a:t>
            </a:r>
            <a:r>
              <a:rPr lang="tr-TR" altLang="tr-TR" sz="2000" dirty="0" err="1">
                <a:solidFill>
                  <a:schemeClr val="tx1"/>
                </a:solidFill>
              </a:rPr>
              <a:t>the</a:t>
            </a:r>
            <a:r>
              <a:rPr lang="tr-TR" altLang="tr-TR" sz="2000" dirty="0">
                <a:solidFill>
                  <a:schemeClr val="tx1"/>
                </a:solidFill>
              </a:rPr>
              <a:t> English </a:t>
            </a:r>
            <a:r>
              <a:rPr lang="tr-TR" altLang="tr-TR" sz="2000" dirty="0" err="1">
                <a:solidFill>
                  <a:schemeClr val="tx1"/>
                </a:solidFill>
              </a:rPr>
              <a:t>Romantic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movement</a:t>
            </a:r>
            <a:r>
              <a:rPr lang="tr-TR" altLang="tr-TR" sz="2000" dirty="0">
                <a:solidFill>
                  <a:schemeClr val="tx1"/>
                </a:solidFill>
              </a:rPr>
              <a:t> – </a:t>
            </a:r>
            <a:r>
              <a:rPr lang="tr-TR" altLang="tr-TR" sz="2000" dirty="0" err="1">
                <a:solidFill>
                  <a:schemeClr val="tx1"/>
                </a:solidFill>
              </a:rPr>
              <a:t>which</a:t>
            </a:r>
            <a:r>
              <a:rPr lang="tr-TR" altLang="tr-TR" sz="2000" dirty="0">
                <a:solidFill>
                  <a:schemeClr val="tx1"/>
                </a:solidFill>
              </a:rPr>
              <a:t> he </a:t>
            </a:r>
            <a:r>
              <a:rPr lang="tr-TR" altLang="tr-TR" sz="2000" dirty="0" err="1">
                <a:solidFill>
                  <a:schemeClr val="tx1"/>
                </a:solidFill>
              </a:rPr>
              <a:t>added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to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the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second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edition</a:t>
            </a:r>
            <a:r>
              <a:rPr lang="tr-TR" altLang="tr-TR" sz="2000" dirty="0">
                <a:solidFill>
                  <a:schemeClr val="tx1"/>
                </a:solidFill>
              </a:rPr>
              <a:t> of </a:t>
            </a:r>
            <a:r>
              <a:rPr lang="tr-TR" altLang="tr-TR" sz="2000" dirty="0" err="1">
                <a:solidFill>
                  <a:schemeClr val="tx1"/>
                </a:solidFill>
              </a:rPr>
              <a:t>the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Lyrical</a:t>
            </a:r>
            <a:r>
              <a:rPr lang="tr-TR" altLang="tr-TR" sz="2000" dirty="0">
                <a:solidFill>
                  <a:schemeClr val="tx1"/>
                </a:solidFill>
              </a:rPr>
              <a:t> </a:t>
            </a:r>
            <a:r>
              <a:rPr lang="tr-TR" altLang="tr-TR" sz="2000" dirty="0" err="1">
                <a:solidFill>
                  <a:schemeClr val="tx1"/>
                </a:solidFill>
              </a:rPr>
              <a:t>Ballads</a:t>
            </a:r>
            <a:r>
              <a:rPr lang="tr-TR" altLang="tr-TR" sz="2000" dirty="0">
                <a:solidFill>
                  <a:schemeClr val="tx1"/>
                </a:solidFill>
              </a:rPr>
              <a:t> in 1800.</a:t>
            </a:r>
          </a:p>
          <a:p>
            <a:pPr marL="339725" indent="-339725" eaLnBrk="1" hangingPunct="1">
              <a:lnSpc>
                <a:spcPct val="80000"/>
              </a:lnSpc>
              <a:spcBef>
                <a:spcPts val="500"/>
              </a:spcBef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tr-TR" altLang="tr-TR" sz="2600" b="1" i="1" dirty="0">
              <a:solidFill>
                <a:srgbClr val="4C19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292" name="Ink 9291">
                <a:extLst>
                  <a:ext uri="{FF2B5EF4-FFF2-40B4-BE49-F238E27FC236}">
                    <a16:creationId xmlns:a16="http://schemas.microsoft.com/office/drawing/2014/main" id="{75D3BC63-1C15-9889-6FBC-B586C5D66598}"/>
                  </a:ext>
                </a:extLst>
              </p14:cNvPr>
              <p14:cNvContentPartPr/>
              <p14:nvPr/>
            </p14:nvContentPartPr>
            <p14:xfrm>
              <a:off x="7123336" y="7537413"/>
              <a:ext cx="47520" cy="18000"/>
            </p14:xfrm>
          </p:contentPart>
        </mc:Choice>
        <mc:Fallback xmlns="">
          <p:pic>
            <p:nvPicPr>
              <p:cNvPr id="9292" name="Ink 9291">
                <a:extLst>
                  <a:ext uri="{FF2B5EF4-FFF2-40B4-BE49-F238E27FC236}">
                    <a16:creationId xmlns:a16="http://schemas.microsoft.com/office/drawing/2014/main" id="{75D3BC63-1C15-9889-6FBC-B586C5D6659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12536" y="7526613"/>
                <a:ext cx="68760" cy="3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301" name="Ink 9300">
                <a:extLst>
                  <a:ext uri="{FF2B5EF4-FFF2-40B4-BE49-F238E27FC236}">
                    <a16:creationId xmlns:a16="http://schemas.microsoft.com/office/drawing/2014/main" id="{379FDACB-5FE0-A0EC-ABF7-59982FF8A6DB}"/>
                  </a:ext>
                </a:extLst>
              </p14:cNvPr>
              <p14:cNvContentPartPr/>
              <p14:nvPr/>
            </p14:nvContentPartPr>
            <p14:xfrm>
              <a:off x="7229536" y="1551693"/>
              <a:ext cx="53280" cy="11880"/>
            </p14:xfrm>
          </p:contentPart>
        </mc:Choice>
        <mc:Fallback xmlns="">
          <p:pic>
            <p:nvPicPr>
              <p:cNvPr id="9301" name="Ink 9300">
                <a:extLst>
                  <a:ext uri="{FF2B5EF4-FFF2-40B4-BE49-F238E27FC236}">
                    <a16:creationId xmlns:a16="http://schemas.microsoft.com/office/drawing/2014/main" id="{379FDACB-5FE0-A0EC-ABF7-59982FF8A6D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18736" y="1540893"/>
                <a:ext cx="74520" cy="33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DEB7D6A4-BEDE-54A1-1B23-5698100A33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173038"/>
            <a:ext cx="7315200" cy="303212"/>
          </a:xfrm>
        </p:spPr>
        <p:txBody>
          <a:bodyPr lIns="0" tIns="0" rIns="0" bIns="0">
            <a:normAutofit fontScale="90000"/>
          </a:bodyPr>
          <a:lstStyle/>
          <a:p>
            <a:pPr eaLnBrk="1" hangingPunct="1"/>
            <a:endParaRPr lang="tr-TR" altLang="tr-TR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FCFC1332-A6AA-696B-5F76-E0CA01A46E3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108520" y="360363"/>
            <a:ext cx="5112568" cy="667226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spcBef>
                <a:spcPts val="500"/>
              </a:spcBef>
            </a:pPr>
            <a:endParaRPr lang="tr-TR" altLang="tr-TR" sz="2400" dirty="0"/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</a:pPr>
            <a:r>
              <a:rPr lang="tr-TR" altLang="tr-TR" sz="2400" dirty="0" err="1"/>
              <a:t>In</a:t>
            </a:r>
            <a:r>
              <a:rPr lang="tr-TR" altLang="tr-TR" sz="2400" dirty="0"/>
              <a:t> </a:t>
            </a:r>
            <a:r>
              <a:rPr lang="tr-TR" altLang="tr-TR" sz="2400" dirty="0" err="1"/>
              <a:t>conjunction</a:t>
            </a:r>
            <a:r>
              <a:rPr lang="tr-TR" altLang="tr-TR" sz="2400" dirty="0"/>
              <a:t> </a:t>
            </a:r>
            <a:r>
              <a:rPr lang="tr-TR" altLang="tr-TR" sz="2400" dirty="0" err="1"/>
              <a:t>with</a:t>
            </a:r>
            <a:r>
              <a:rPr lang="tr-TR" altLang="tr-TR" sz="2400" dirty="0"/>
              <a:t> his </a:t>
            </a:r>
            <a:r>
              <a:rPr lang="tr-TR" altLang="tr-TR" sz="2400" dirty="0" err="1"/>
              <a:t>friend</a:t>
            </a:r>
            <a:r>
              <a:rPr lang="tr-TR" altLang="tr-TR" sz="2400" dirty="0"/>
              <a:t> </a:t>
            </a:r>
            <a:r>
              <a:rPr lang="tr-TR" altLang="tr-TR" sz="2400" dirty="0" err="1"/>
              <a:t>and</a:t>
            </a:r>
            <a:r>
              <a:rPr lang="tr-TR" altLang="tr-TR" sz="2400" dirty="0"/>
              <a:t> </a:t>
            </a:r>
            <a:r>
              <a:rPr lang="tr-TR" altLang="tr-TR" sz="2400" dirty="0" err="1"/>
              <a:t>literary</a:t>
            </a:r>
            <a:r>
              <a:rPr lang="tr-TR" altLang="tr-TR" sz="2400" dirty="0"/>
              <a:t> </a:t>
            </a:r>
            <a:r>
              <a:rPr lang="tr-TR" altLang="tr-TR" sz="2400" dirty="0" err="1"/>
              <a:t>companion</a:t>
            </a:r>
            <a:r>
              <a:rPr lang="tr-TR" altLang="tr-TR" sz="2400" dirty="0"/>
              <a:t>, </a:t>
            </a:r>
            <a:r>
              <a:rPr lang="tr-TR" altLang="tr-TR" sz="2400" dirty="0" err="1"/>
              <a:t>Coleridge</a:t>
            </a:r>
            <a:r>
              <a:rPr lang="tr-TR" altLang="tr-TR" sz="2400" dirty="0"/>
              <a:t> , </a:t>
            </a:r>
            <a:r>
              <a:rPr lang="tr-TR" altLang="tr-TR" sz="2400" dirty="0" err="1"/>
              <a:t>published</a:t>
            </a:r>
            <a:r>
              <a:rPr lang="tr-TR" altLang="tr-TR" sz="2400" dirty="0"/>
              <a:t> </a:t>
            </a:r>
            <a:r>
              <a:rPr lang="tr-TR" altLang="tr-TR" sz="2400" dirty="0" err="1"/>
              <a:t>the</a:t>
            </a:r>
            <a:r>
              <a:rPr lang="tr-TR" altLang="tr-TR" sz="2400" dirty="0"/>
              <a:t> </a:t>
            </a:r>
            <a:r>
              <a:rPr lang="tr-TR" altLang="tr-TR" sz="2400" dirty="0" err="1"/>
              <a:t>highly</a:t>
            </a:r>
            <a:r>
              <a:rPr lang="tr-TR" altLang="tr-TR" sz="2400" dirty="0"/>
              <a:t> </a:t>
            </a:r>
            <a:r>
              <a:rPr lang="tr-TR" altLang="tr-TR" sz="2400" dirty="0" err="1"/>
              <a:t>polemical</a:t>
            </a:r>
            <a:r>
              <a:rPr lang="tr-TR" altLang="tr-TR" sz="2400" dirty="0"/>
              <a:t> yet </a:t>
            </a:r>
            <a:r>
              <a:rPr lang="tr-TR" altLang="tr-TR" sz="2400" dirty="0" err="1"/>
              <a:t>influential</a:t>
            </a:r>
            <a:r>
              <a:rPr lang="tr-TR" altLang="tr-TR" sz="2400" dirty="0"/>
              <a:t> </a:t>
            </a:r>
            <a:r>
              <a:rPr lang="tr-TR" altLang="tr-TR" sz="2400" dirty="0" err="1"/>
              <a:t>collection</a:t>
            </a:r>
            <a:r>
              <a:rPr lang="tr-TR" altLang="tr-TR" sz="2400" dirty="0"/>
              <a:t> of </a:t>
            </a:r>
            <a:r>
              <a:rPr lang="tr-TR" altLang="tr-TR" sz="2400" dirty="0" err="1"/>
              <a:t>poetry</a:t>
            </a:r>
            <a:r>
              <a:rPr lang="tr-TR" altLang="tr-TR" sz="2400" dirty="0"/>
              <a:t> </a:t>
            </a:r>
            <a:r>
              <a:rPr lang="tr-TR" altLang="tr-TR" sz="2400" dirty="0" err="1"/>
              <a:t>Lyrical</a:t>
            </a:r>
            <a:r>
              <a:rPr lang="tr-TR" altLang="tr-TR" sz="2400" dirty="0"/>
              <a:t> </a:t>
            </a:r>
            <a:r>
              <a:rPr lang="tr-TR" altLang="tr-TR" sz="2400" dirty="0" err="1"/>
              <a:t>Ballads</a:t>
            </a:r>
            <a:r>
              <a:rPr lang="tr-TR" altLang="tr-TR" sz="2400" dirty="0"/>
              <a:t> (1798)</a:t>
            </a: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</a:pPr>
            <a:endParaRPr lang="tr-TR" altLang="tr-TR" sz="2400" dirty="0"/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</a:pPr>
            <a:r>
              <a:rPr lang="tr-TR" altLang="tr-TR" sz="2400" dirty="0" err="1"/>
              <a:t>In</a:t>
            </a:r>
            <a:r>
              <a:rPr lang="tr-TR" altLang="tr-TR" sz="2400" dirty="0"/>
              <a:t> </a:t>
            </a:r>
            <a:r>
              <a:rPr lang="tr-TR" altLang="tr-TR" sz="2400" dirty="0" err="1"/>
              <a:t>the</a:t>
            </a:r>
            <a:r>
              <a:rPr lang="tr-TR" altLang="tr-TR" sz="2400" dirty="0"/>
              <a:t> </a:t>
            </a:r>
            <a:r>
              <a:rPr lang="tr-TR" altLang="tr-TR" sz="2400" i="1" dirty="0" err="1"/>
              <a:t>Lyrical</a:t>
            </a:r>
            <a:r>
              <a:rPr lang="tr-TR" altLang="tr-TR" sz="2400" i="1" dirty="0"/>
              <a:t> </a:t>
            </a:r>
            <a:r>
              <a:rPr lang="tr-TR" altLang="tr-TR" sz="2400" i="1" dirty="0" err="1"/>
              <a:t>Ballads</a:t>
            </a:r>
            <a:r>
              <a:rPr lang="tr-TR" altLang="tr-TR" sz="2400" i="1" dirty="0"/>
              <a:t> </a:t>
            </a:r>
            <a:r>
              <a:rPr lang="tr-TR" altLang="tr-TR" sz="2400" dirty="0" err="1"/>
              <a:t>which</a:t>
            </a:r>
            <a:r>
              <a:rPr lang="tr-TR" altLang="tr-TR" sz="2400" dirty="0"/>
              <a:t> is </a:t>
            </a:r>
            <a:r>
              <a:rPr lang="tr-TR" altLang="tr-TR" sz="2400" dirty="0" err="1"/>
              <a:t>the</a:t>
            </a:r>
            <a:r>
              <a:rPr lang="tr-TR" altLang="tr-TR" sz="2400" dirty="0"/>
              <a:t> </a:t>
            </a:r>
            <a:r>
              <a:rPr lang="tr-TR" altLang="tr-TR" sz="2400" dirty="0" err="1"/>
              <a:t>actual</a:t>
            </a:r>
            <a:r>
              <a:rPr lang="tr-TR" altLang="tr-TR" sz="2400" dirty="0"/>
              <a:t> </a:t>
            </a:r>
            <a:r>
              <a:rPr lang="tr-TR" altLang="tr-TR" sz="2400" dirty="0" err="1"/>
              <a:t>declaration</a:t>
            </a:r>
            <a:r>
              <a:rPr lang="tr-TR" altLang="tr-TR" sz="2400" dirty="0"/>
              <a:t> of </a:t>
            </a:r>
            <a:r>
              <a:rPr lang="tr-TR" altLang="tr-TR" sz="2400" dirty="0" err="1"/>
              <a:t>Romanticism</a:t>
            </a:r>
            <a:r>
              <a:rPr lang="tr-TR" altLang="tr-TR" sz="2400" dirty="0"/>
              <a:t>, </a:t>
            </a:r>
            <a:r>
              <a:rPr lang="tr-TR" altLang="tr-TR" sz="2400" dirty="0" err="1"/>
              <a:t>Wordsworth</a:t>
            </a:r>
            <a:r>
              <a:rPr lang="tr-TR" altLang="tr-TR" sz="2400" dirty="0"/>
              <a:t>  </a:t>
            </a:r>
            <a:r>
              <a:rPr lang="tr-TR" altLang="tr-TR" sz="2400" dirty="0" err="1"/>
              <a:t>expresses</a:t>
            </a:r>
            <a:r>
              <a:rPr lang="tr-TR" altLang="tr-TR" sz="2400" dirty="0"/>
              <a:t> </a:t>
            </a:r>
            <a:r>
              <a:rPr lang="tr-TR" altLang="tr-TR" sz="2400" dirty="0" err="1"/>
              <a:t>the</a:t>
            </a:r>
            <a:r>
              <a:rPr lang="tr-TR" altLang="tr-TR" sz="2400" dirty="0"/>
              <a:t> </a:t>
            </a:r>
            <a:r>
              <a:rPr lang="tr-TR" altLang="tr-TR" sz="2400" dirty="0" err="1"/>
              <a:t>love</a:t>
            </a:r>
            <a:r>
              <a:rPr lang="tr-TR" altLang="tr-TR" sz="2400" dirty="0"/>
              <a:t> of </a:t>
            </a:r>
            <a:r>
              <a:rPr lang="tr-TR" altLang="tr-TR" sz="2400" dirty="0" err="1"/>
              <a:t>nature</a:t>
            </a:r>
            <a:r>
              <a:rPr lang="tr-TR" altLang="tr-TR" sz="2400" dirty="0"/>
              <a:t>.</a:t>
            </a: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</a:pPr>
            <a:endParaRPr lang="tr-TR" altLang="tr-TR" sz="2400" dirty="0"/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</a:pPr>
            <a:r>
              <a:rPr lang="tr-TR" altLang="tr-TR" sz="2400" dirty="0" err="1"/>
              <a:t>Additions</a:t>
            </a:r>
            <a:r>
              <a:rPr lang="tr-TR" altLang="tr-TR" sz="2400" dirty="0"/>
              <a:t> </a:t>
            </a:r>
            <a:r>
              <a:rPr lang="tr-TR" altLang="tr-TR" sz="2400" dirty="0" err="1"/>
              <a:t>to</a:t>
            </a:r>
            <a:r>
              <a:rPr lang="tr-TR" altLang="tr-TR" sz="2400" dirty="0"/>
              <a:t> </a:t>
            </a:r>
            <a:r>
              <a:rPr lang="tr-TR" altLang="tr-TR" sz="2400" dirty="0" err="1"/>
              <a:t>the</a:t>
            </a:r>
            <a:r>
              <a:rPr lang="tr-TR" altLang="tr-TR" sz="2400" dirty="0"/>
              <a:t> </a:t>
            </a:r>
            <a:r>
              <a:rPr lang="tr-TR" altLang="tr-TR" sz="2400" dirty="0" err="1"/>
              <a:t>Lyrical</a:t>
            </a:r>
            <a:r>
              <a:rPr lang="tr-TR" altLang="tr-TR" sz="2400" dirty="0"/>
              <a:t> </a:t>
            </a:r>
            <a:r>
              <a:rPr lang="tr-TR" altLang="tr-TR" sz="2400" dirty="0" err="1"/>
              <a:t>Ballads</a:t>
            </a:r>
            <a:r>
              <a:rPr lang="tr-TR" altLang="tr-TR" sz="2400" dirty="0"/>
              <a:t> in 1799 </a:t>
            </a:r>
            <a:r>
              <a:rPr lang="tr-TR" altLang="tr-TR" sz="2400" dirty="0" err="1"/>
              <a:t>were</a:t>
            </a:r>
            <a:r>
              <a:rPr lang="tr-TR" altLang="tr-TR" sz="2400" dirty="0"/>
              <a:t> </a:t>
            </a:r>
            <a:r>
              <a:rPr lang="tr-TR" altLang="tr-TR" sz="2400" dirty="0" err="1"/>
              <a:t>followed</a:t>
            </a:r>
            <a:r>
              <a:rPr lang="tr-TR" altLang="tr-TR" sz="2400" dirty="0"/>
              <a:t> </a:t>
            </a:r>
            <a:r>
              <a:rPr lang="tr-TR" altLang="tr-TR" sz="2400" dirty="0" err="1"/>
              <a:t>by</a:t>
            </a:r>
            <a:r>
              <a:rPr lang="tr-TR" altLang="tr-TR" sz="2400" dirty="0"/>
              <a:t> </a:t>
            </a:r>
            <a:r>
              <a:rPr lang="tr-TR" altLang="tr-TR" sz="2400" dirty="0" err="1"/>
              <a:t>the</a:t>
            </a:r>
            <a:r>
              <a:rPr lang="tr-TR" altLang="tr-TR" sz="2400" dirty="0"/>
              <a:t> </a:t>
            </a:r>
            <a:r>
              <a:rPr lang="tr-TR" altLang="tr-TR" sz="2400" dirty="0" err="1"/>
              <a:t>first</a:t>
            </a:r>
            <a:r>
              <a:rPr lang="tr-TR" altLang="tr-TR" sz="2400" dirty="0"/>
              <a:t> </a:t>
            </a:r>
            <a:r>
              <a:rPr lang="tr-TR" altLang="tr-TR" sz="2400" dirty="0" err="1"/>
              <a:t>draft</a:t>
            </a:r>
            <a:r>
              <a:rPr lang="tr-TR" altLang="tr-TR" sz="2400" dirty="0"/>
              <a:t> of his </a:t>
            </a:r>
            <a:r>
              <a:rPr lang="tr-TR" altLang="tr-TR" sz="2400" dirty="0" err="1"/>
              <a:t>lengthy</a:t>
            </a:r>
            <a:r>
              <a:rPr lang="tr-TR" altLang="tr-TR" sz="2400" dirty="0"/>
              <a:t> </a:t>
            </a:r>
            <a:r>
              <a:rPr lang="tr-TR" altLang="tr-TR" sz="2400" dirty="0" err="1"/>
              <a:t>autobiographical</a:t>
            </a:r>
            <a:r>
              <a:rPr lang="tr-TR" altLang="tr-TR" sz="2400" dirty="0"/>
              <a:t> </a:t>
            </a:r>
            <a:r>
              <a:rPr lang="tr-TR" altLang="tr-TR" sz="2400" dirty="0" err="1"/>
              <a:t>poem</a:t>
            </a:r>
            <a:r>
              <a:rPr lang="tr-TR" altLang="tr-TR" sz="2400" dirty="0"/>
              <a:t>, </a:t>
            </a:r>
            <a:r>
              <a:rPr lang="tr-TR" altLang="tr-TR" sz="2400" i="1" dirty="0" err="1"/>
              <a:t>The</a:t>
            </a:r>
            <a:r>
              <a:rPr lang="tr-TR" altLang="tr-TR" sz="2400" i="1" dirty="0"/>
              <a:t> </a:t>
            </a:r>
            <a:r>
              <a:rPr lang="tr-TR" altLang="tr-TR" sz="2400" i="1" dirty="0" err="1"/>
              <a:t>Prelude</a:t>
            </a:r>
            <a:r>
              <a:rPr lang="tr-TR" altLang="tr-TR" sz="2400" dirty="0"/>
              <a:t> , </a:t>
            </a:r>
            <a:r>
              <a:rPr lang="tr-TR" altLang="tr-TR" sz="2400" dirty="0" err="1"/>
              <a:t>six</a:t>
            </a:r>
            <a:r>
              <a:rPr lang="tr-TR" altLang="tr-TR" sz="2400" dirty="0"/>
              <a:t> </a:t>
            </a:r>
            <a:r>
              <a:rPr lang="tr-TR" altLang="tr-TR" sz="2400" dirty="0" err="1"/>
              <a:t>years</a:t>
            </a:r>
            <a:r>
              <a:rPr lang="tr-TR" altLang="tr-TR" sz="2400" dirty="0"/>
              <a:t> </a:t>
            </a:r>
            <a:r>
              <a:rPr lang="tr-TR" altLang="tr-TR" sz="2400" dirty="0" err="1"/>
              <a:t>later</a:t>
            </a:r>
            <a:r>
              <a:rPr lang="tr-TR" altLang="tr-TR" sz="2400" dirty="0"/>
              <a:t>.  </a:t>
            </a:r>
          </a:p>
        </p:txBody>
      </p:sp>
      <p:pic>
        <p:nvPicPr>
          <p:cNvPr id="6148" name="Picture 3">
            <a:extLst>
              <a:ext uri="{FF2B5EF4-FFF2-40B4-BE49-F238E27FC236}">
                <a16:creationId xmlns:a16="http://schemas.microsoft.com/office/drawing/2014/main" id="{43741960-A841-56C5-FEB9-CDFA5397C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600200"/>
            <a:ext cx="326072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>
            <a:extLst>
              <a:ext uri="{FF2B5EF4-FFF2-40B4-BE49-F238E27FC236}">
                <a16:creationId xmlns:a16="http://schemas.microsoft.com/office/drawing/2014/main" id="{819D4EF1-D9C5-9E86-DA5E-DC46BD4DF0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823" y="234277"/>
            <a:ext cx="7315200" cy="1049843"/>
          </a:xfrm>
        </p:spPr>
        <p:txBody>
          <a:bodyPr>
            <a:normAutofit fontScale="90000"/>
          </a:bodyPr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r-TR" altLang="tr-TR" sz="4000" b="1" dirty="0" err="1"/>
              <a:t>Lyrical</a:t>
            </a:r>
            <a:r>
              <a:rPr lang="tr-TR" altLang="tr-TR" sz="4000" b="1" dirty="0"/>
              <a:t> </a:t>
            </a:r>
            <a:r>
              <a:rPr lang="tr-TR" altLang="tr-TR" sz="4000" b="1" dirty="0" err="1"/>
              <a:t>Ballads</a:t>
            </a:r>
            <a:br>
              <a:rPr lang="tr-TR" altLang="tr-TR" sz="4000" b="1" dirty="0"/>
            </a:br>
            <a:endParaRPr lang="tr-TR" altLang="tr-TR" sz="4000" b="1" dirty="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4EF47C31-6543-5A3F-ECB6-CC13B40C83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3371" y="807375"/>
            <a:ext cx="7239000" cy="4619625"/>
          </a:xfrm>
        </p:spPr>
        <p:txBody>
          <a:bodyPr/>
          <a:lstStyle/>
          <a:p>
            <a:pPr marL="339725" indent="-339725" eaLnBrk="1" hangingPunct="1">
              <a:lnSpc>
                <a:spcPct val="8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tr-TR" altLang="tr-TR" sz="2200" dirty="0" err="1">
                <a:latin typeface="Arial" panose="020B0604020202020204" pitchFamily="34" charset="0"/>
              </a:rPr>
              <a:t>In</a:t>
            </a:r>
            <a:r>
              <a:rPr lang="tr-TR" altLang="tr-TR" sz="2200" dirty="0">
                <a:solidFill>
                  <a:schemeClr val="tx1"/>
                </a:solidFill>
                <a:latin typeface="Arial" panose="020B0604020202020204" pitchFamily="34" charset="0"/>
              </a:rPr>
              <a:t> his “ </a:t>
            </a:r>
            <a:r>
              <a:rPr lang="tr-TR" altLang="tr-TR" sz="2200" dirty="0" err="1">
                <a:solidFill>
                  <a:schemeClr val="tx1"/>
                </a:solidFill>
                <a:latin typeface="Arial" panose="020B0604020202020204" pitchFamily="34" charset="0"/>
              </a:rPr>
              <a:t>Preface</a:t>
            </a:r>
            <a:r>
              <a:rPr lang="tr-TR" altLang="tr-TR" sz="2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00" dirty="0" err="1">
                <a:solidFill>
                  <a:schemeClr val="tx1"/>
                </a:solidFill>
                <a:latin typeface="Arial" panose="020B0604020202020204" pitchFamily="34" charset="0"/>
              </a:rPr>
              <a:t>to</a:t>
            </a:r>
            <a:r>
              <a:rPr lang="tr-TR" altLang="tr-TR" sz="2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00" dirty="0" err="1">
                <a:solidFill>
                  <a:schemeClr val="tx1"/>
                </a:solidFill>
                <a:latin typeface="Arial" panose="020B0604020202020204" pitchFamily="34" charset="0"/>
              </a:rPr>
              <a:t>Lyrical</a:t>
            </a:r>
            <a:r>
              <a:rPr lang="tr-TR" altLang="tr-TR" sz="2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00" dirty="0" err="1">
                <a:solidFill>
                  <a:schemeClr val="tx1"/>
                </a:solidFill>
                <a:latin typeface="Arial" panose="020B0604020202020204" pitchFamily="34" charset="0"/>
              </a:rPr>
              <a:t>Ballads</a:t>
            </a:r>
            <a:r>
              <a:rPr lang="tr-TR" altLang="tr-TR" sz="2200" dirty="0">
                <a:solidFill>
                  <a:schemeClr val="tx1"/>
                </a:solidFill>
                <a:latin typeface="Arial" panose="020B0604020202020204" pitchFamily="34" charset="0"/>
              </a:rPr>
              <a:t>" </a:t>
            </a:r>
            <a:r>
              <a:rPr lang="tr-TR" altLang="tr-TR" sz="2200" dirty="0" err="1">
                <a:solidFill>
                  <a:schemeClr val="tx1"/>
                </a:solidFill>
                <a:latin typeface="Arial" panose="020B0604020202020204" pitchFamily="34" charset="0"/>
              </a:rPr>
              <a:t>which</a:t>
            </a:r>
            <a:r>
              <a:rPr lang="tr-TR" altLang="tr-TR" sz="2200" dirty="0">
                <a:solidFill>
                  <a:schemeClr val="tx1"/>
                </a:solidFill>
                <a:latin typeface="Arial" panose="020B0604020202020204" pitchFamily="34" charset="0"/>
              </a:rPr>
              <a:t> is </a:t>
            </a:r>
            <a:r>
              <a:rPr lang="tr-TR" altLang="tr-TR" sz="2200" dirty="0" err="1">
                <a:solidFill>
                  <a:schemeClr val="tx1"/>
                </a:solidFill>
                <a:latin typeface="Arial" panose="020B0604020202020204" pitchFamily="34" charset="0"/>
              </a:rPr>
              <a:t>called</a:t>
            </a:r>
            <a:r>
              <a:rPr lang="tr-TR" altLang="tr-TR" sz="2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00" dirty="0" err="1">
                <a:solidFill>
                  <a:schemeClr val="tx1"/>
                </a:solidFill>
                <a:latin typeface="Arial" panose="020B0604020202020204" pitchFamily="34" charset="0"/>
              </a:rPr>
              <a:t>the</a:t>
            </a:r>
            <a:r>
              <a:rPr lang="tr-TR" altLang="tr-TR" sz="2200" dirty="0">
                <a:solidFill>
                  <a:schemeClr val="tx1"/>
                </a:solidFill>
                <a:latin typeface="Arial" panose="020B0604020202020204" pitchFamily="34" charset="0"/>
              </a:rPr>
              <a:t> "manifesto" of English </a:t>
            </a:r>
            <a:r>
              <a:rPr lang="tr-TR" altLang="tr-TR" sz="2200" dirty="0" err="1">
                <a:solidFill>
                  <a:schemeClr val="tx1"/>
                </a:solidFill>
                <a:latin typeface="Arial" panose="020B0604020202020204" pitchFamily="34" charset="0"/>
              </a:rPr>
              <a:t>Romantic</a:t>
            </a:r>
            <a:r>
              <a:rPr lang="tr-TR" altLang="tr-TR" sz="2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00" dirty="0" err="1">
                <a:solidFill>
                  <a:schemeClr val="tx1"/>
                </a:solidFill>
                <a:latin typeface="Arial" panose="020B0604020202020204" pitchFamily="34" charset="0"/>
              </a:rPr>
              <a:t>criticism</a:t>
            </a:r>
            <a:r>
              <a:rPr lang="tr-TR" altLang="tr-TR" sz="22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tr-TR" altLang="tr-TR" sz="2200" dirty="0" err="1">
                <a:solidFill>
                  <a:schemeClr val="tx1"/>
                </a:solidFill>
                <a:latin typeface="Arial" panose="020B0604020202020204" pitchFamily="34" charset="0"/>
              </a:rPr>
              <a:t>Wordsworth</a:t>
            </a:r>
            <a:r>
              <a:rPr lang="tr-TR" altLang="tr-TR" sz="2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00" dirty="0" err="1">
                <a:solidFill>
                  <a:schemeClr val="tx1"/>
                </a:solidFill>
                <a:latin typeface="Arial" panose="020B0604020202020204" pitchFamily="34" charset="0"/>
              </a:rPr>
              <a:t>calls</a:t>
            </a:r>
            <a:r>
              <a:rPr lang="tr-TR" altLang="tr-TR" sz="2200" dirty="0">
                <a:solidFill>
                  <a:schemeClr val="tx1"/>
                </a:solidFill>
                <a:latin typeface="Arial" panose="020B0604020202020204" pitchFamily="34" charset="0"/>
              </a:rPr>
              <a:t> his </a:t>
            </a:r>
            <a:r>
              <a:rPr lang="tr-TR" altLang="tr-TR" sz="2200" dirty="0" err="1">
                <a:solidFill>
                  <a:schemeClr val="tx1"/>
                </a:solidFill>
                <a:latin typeface="Arial" panose="020B0604020202020204" pitchFamily="34" charset="0"/>
              </a:rPr>
              <a:t>poems</a:t>
            </a:r>
            <a:r>
              <a:rPr lang="tr-TR" altLang="tr-TR" sz="2200" dirty="0">
                <a:solidFill>
                  <a:schemeClr val="tx1"/>
                </a:solidFill>
                <a:latin typeface="Arial" panose="020B0604020202020204" pitchFamily="34" charset="0"/>
              </a:rPr>
              <a:t> "</a:t>
            </a:r>
            <a:r>
              <a:rPr lang="tr-TR" altLang="tr-TR" sz="2200" dirty="0" err="1">
                <a:solidFill>
                  <a:schemeClr val="tx1"/>
                </a:solidFill>
                <a:latin typeface="Arial" panose="020B0604020202020204" pitchFamily="34" charset="0"/>
              </a:rPr>
              <a:t>experimental</a:t>
            </a:r>
            <a:r>
              <a:rPr lang="tr-TR" altLang="tr-TR" sz="2200" dirty="0">
                <a:solidFill>
                  <a:schemeClr val="tx1"/>
                </a:solidFill>
                <a:latin typeface="Arial" panose="020B0604020202020204" pitchFamily="34" charset="0"/>
              </a:rPr>
              <a:t>»</a:t>
            </a:r>
          </a:p>
          <a:p>
            <a:pPr marL="339725" indent="-339725" eaLnBrk="1" hangingPunct="1">
              <a:lnSpc>
                <a:spcPct val="8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tr-TR" altLang="tr-TR" sz="2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39725" indent="-339725" eaLnBrk="1" hangingPunct="1">
              <a:lnSpc>
                <a:spcPct val="8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tr-TR" altLang="tr-TR" sz="2200" b="1" dirty="0">
                <a:solidFill>
                  <a:schemeClr val="tx1"/>
                </a:solidFill>
                <a:latin typeface="Arial" panose="020B0604020202020204" pitchFamily="34" charset="0"/>
              </a:rPr>
              <a:t>He </a:t>
            </a:r>
            <a:r>
              <a:rPr lang="tr-TR" altLang="tr-TR" sz="2200" b="1" dirty="0" err="1">
                <a:solidFill>
                  <a:schemeClr val="tx1"/>
                </a:solidFill>
                <a:latin typeface="Arial" panose="020B0604020202020204" pitchFamily="34" charset="0"/>
              </a:rPr>
              <a:t>examplified</a:t>
            </a:r>
            <a:r>
              <a:rPr lang="tr-TR" altLang="tr-TR" sz="22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00" b="1" dirty="0" err="1">
                <a:solidFill>
                  <a:schemeClr val="tx1"/>
                </a:solidFill>
                <a:latin typeface="Arial" panose="020B0604020202020204" pitchFamily="34" charset="0"/>
              </a:rPr>
              <a:t>the</a:t>
            </a:r>
            <a:r>
              <a:rPr lang="tr-TR" altLang="tr-TR" sz="22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00" b="1" dirty="0" err="1">
                <a:solidFill>
                  <a:schemeClr val="tx1"/>
                </a:solidFill>
                <a:latin typeface="Arial" panose="020B0604020202020204" pitchFamily="34" charset="0"/>
              </a:rPr>
              <a:t>principles</a:t>
            </a:r>
            <a:r>
              <a:rPr lang="tr-TR" altLang="tr-TR" sz="2200" b="1" dirty="0">
                <a:solidFill>
                  <a:schemeClr val="tx1"/>
                </a:solidFill>
                <a:latin typeface="Arial" panose="020B0604020202020204" pitchFamily="34" charset="0"/>
              </a:rPr>
              <a:t> of </a:t>
            </a:r>
            <a:r>
              <a:rPr lang="tr-TR" altLang="tr-TR" sz="2200" b="1" dirty="0" err="1">
                <a:solidFill>
                  <a:schemeClr val="tx1"/>
                </a:solidFill>
                <a:latin typeface="Arial" panose="020B0604020202020204" pitchFamily="34" charset="0"/>
              </a:rPr>
              <a:t>all</a:t>
            </a:r>
            <a:r>
              <a:rPr lang="tr-TR" altLang="tr-TR" sz="22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00" b="1" dirty="0" err="1">
                <a:solidFill>
                  <a:schemeClr val="tx1"/>
                </a:solidFill>
                <a:latin typeface="Arial" panose="020B0604020202020204" pitchFamily="34" charset="0"/>
              </a:rPr>
              <a:t>good</a:t>
            </a:r>
            <a:r>
              <a:rPr lang="tr-TR" altLang="tr-TR" sz="22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00" b="1" dirty="0" err="1">
                <a:solidFill>
                  <a:schemeClr val="tx1"/>
                </a:solidFill>
                <a:latin typeface="Arial" panose="020B0604020202020204" pitchFamily="34" charset="0"/>
              </a:rPr>
              <a:t>poetry</a:t>
            </a:r>
            <a:r>
              <a:rPr lang="tr-TR" altLang="tr-TR" sz="2200" b="1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marL="339725" indent="-339725">
              <a:lnSpc>
                <a:spcPct val="8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«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Poetry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is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breath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finer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spirit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of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all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knowledge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...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Poetry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is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first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last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of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all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knowledge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—it is as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immortal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as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heart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of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man</a:t>
            </a:r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»</a:t>
            </a:r>
          </a:p>
          <a:p>
            <a:pPr marL="339725" indent="-339725">
              <a:lnSpc>
                <a:spcPct val="8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tr-TR" altLang="tr-TR" sz="22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39725" indent="-339725" eaLnBrk="1" hangingPunct="1">
              <a:lnSpc>
                <a:spcPct val="8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tr-TR" altLang="tr-TR" sz="2200" dirty="0">
                <a:solidFill>
                  <a:schemeClr val="tx1"/>
                </a:solidFill>
                <a:latin typeface="Arial" panose="020B0604020202020204" pitchFamily="34" charset="0"/>
              </a:rPr>
              <a:t>His </a:t>
            </a:r>
            <a:r>
              <a:rPr lang="tr-TR" altLang="tr-TR" sz="2200" dirty="0" err="1">
                <a:solidFill>
                  <a:schemeClr val="tx1"/>
                </a:solidFill>
                <a:latin typeface="Arial" panose="020B0604020202020204" pitchFamily="34" charset="0"/>
              </a:rPr>
              <a:t>preface</a:t>
            </a:r>
            <a:r>
              <a:rPr lang="tr-TR" altLang="tr-TR" sz="2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00" dirty="0" err="1">
                <a:solidFill>
                  <a:schemeClr val="tx1"/>
                </a:solidFill>
                <a:latin typeface="Arial" panose="020B0604020202020204" pitchFamily="34" charset="0"/>
              </a:rPr>
              <a:t>implicitly</a:t>
            </a:r>
            <a:r>
              <a:rPr lang="tr-TR" altLang="tr-TR" sz="2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00" dirty="0" err="1">
                <a:solidFill>
                  <a:schemeClr val="tx1"/>
                </a:solidFill>
                <a:latin typeface="Arial" panose="020B0604020202020204" pitchFamily="34" charset="0"/>
              </a:rPr>
              <a:t>denies</a:t>
            </a:r>
            <a:r>
              <a:rPr lang="tr-TR" altLang="tr-TR" sz="2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00" b="1" dirty="0" err="1">
                <a:solidFill>
                  <a:schemeClr val="tx1"/>
                </a:solidFill>
                <a:latin typeface="Arial" panose="020B0604020202020204" pitchFamily="34" charset="0"/>
              </a:rPr>
              <a:t>the</a:t>
            </a:r>
            <a:r>
              <a:rPr lang="tr-TR" altLang="tr-TR" sz="22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00" b="1" dirty="0" err="1">
                <a:solidFill>
                  <a:schemeClr val="tx1"/>
                </a:solidFill>
                <a:latin typeface="Arial" panose="020B0604020202020204" pitchFamily="34" charset="0"/>
              </a:rPr>
              <a:t>hiararchical</a:t>
            </a:r>
            <a:r>
              <a:rPr lang="tr-TR" altLang="tr-TR" sz="22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00" b="1" dirty="0" err="1">
                <a:solidFill>
                  <a:schemeClr val="tx1"/>
                </a:solidFill>
                <a:latin typeface="Arial" panose="020B0604020202020204" pitchFamily="34" charset="0"/>
              </a:rPr>
              <a:t>structure</a:t>
            </a:r>
            <a:r>
              <a:rPr lang="tr-TR" altLang="tr-TR" sz="2200" b="1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tr-TR" altLang="tr-TR" sz="2200" b="1" dirty="0" err="1">
                <a:solidFill>
                  <a:schemeClr val="tx1"/>
                </a:solidFill>
                <a:latin typeface="Arial" panose="020B0604020202020204" pitchFamily="34" charset="0"/>
              </a:rPr>
              <a:t>the</a:t>
            </a:r>
            <a:r>
              <a:rPr lang="tr-TR" altLang="tr-TR" sz="22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00" b="1" dirty="0" err="1">
                <a:solidFill>
                  <a:schemeClr val="tx1"/>
                </a:solidFill>
                <a:latin typeface="Arial" panose="020B0604020202020204" pitchFamily="34" charset="0"/>
              </a:rPr>
              <a:t>poetic</a:t>
            </a:r>
            <a:r>
              <a:rPr lang="tr-TR" altLang="tr-TR" sz="22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00" b="1" dirty="0" err="1">
                <a:solidFill>
                  <a:schemeClr val="tx1"/>
                </a:solidFill>
                <a:latin typeface="Arial" panose="020B0604020202020204" pitchFamily="34" charset="0"/>
              </a:rPr>
              <a:t>genres</a:t>
            </a:r>
            <a:r>
              <a:rPr lang="tr-TR" altLang="tr-TR" sz="22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Mürekkep 1">
                <a:extLst>
                  <a:ext uri="{FF2B5EF4-FFF2-40B4-BE49-F238E27FC236}">
                    <a16:creationId xmlns:a16="http://schemas.microsoft.com/office/drawing/2014/main" id="{4ABA6B84-6B16-06DC-4F5F-39C60255C19E}"/>
                  </a:ext>
                </a:extLst>
              </p14:cNvPr>
              <p14:cNvContentPartPr/>
              <p14:nvPr/>
            </p14:nvContentPartPr>
            <p14:xfrm>
              <a:off x="3864223" y="5030280"/>
              <a:ext cx="360" cy="360"/>
            </p14:xfrm>
          </p:contentPart>
        </mc:Choice>
        <mc:Fallback xmlns="">
          <p:pic>
            <p:nvPicPr>
              <p:cNvPr id="2" name="Mürekkep 1">
                <a:extLst>
                  <a:ext uri="{FF2B5EF4-FFF2-40B4-BE49-F238E27FC236}">
                    <a16:creationId xmlns:a16="http://schemas.microsoft.com/office/drawing/2014/main" id="{4ABA6B84-6B16-06DC-4F5F-39C60255C19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55223" y="502128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8" name="Mürekkep 47">
                <a:extLst>
                  <a:ext uri="{FF2B5EF4-FFF2-40B4-BE49-F238E27FC236}">
                    <a16:creationId xmlns:a16="http://schemas.microsoft.com/office/drawing/2014/main" id="{F3C5DE74-1E45-A807-20EB-A64B739242CD}"/>
                  </a:ext>
                </a:extLst>
              </p14:cNvPr>
              <p14:cNvContentPartPr/>
              <p14:nvPr/>
            </p14:nvContentPartPr>
            <p14:xfrm>
              <a:off x="6707143" y="5395320"/>
              <a:ext cx="2520" cy="324720"/>
            </p14:xfrm>
          </p:contentPart>
        </mc:Choice>
        <mc:Fallback xmlns="">
          <p:pic>
            <p:nvPicPr>
              <p:cNvPr id="48" name="Mürekkep 47">
                <a:extLst>
                  <a:ext uri="{FF2B5EF4-FFF2-40B4-BE49-F238E27FC236}">
                    <a16:creationId xmlns:a16="http://schemas.microsoft.com/office/drawing/2014/main" id="{F3C5DE74-1E45-A807-20EB-A64B739242C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98503" y="5386320"/>
                <a:ext cx="20160" cy="34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9" name="Mürekkep 48">
                <a:extLst>
                  <a:ext uri="{FF2B5EF4-FFF2-40B4-BE49-F238E27FC236}">
                    <a16:creationId xmlns:a16="http://schemas.microsoft.com/office/drawing/2014/main" id="{6547C5B9-6965-260A-AE4B-77AA6D4F5C21}"/>
                  </a:ext>
                </a:extLst>
              </p14:cNvPr>
              <p14:cNvContentPartPr/>
              <p14:nvPr/>
            </p14:nvContentPartPr>
            <p14:xfrm>
              <a:off x="6777703" y="5462280"/>
              <a:ext cx="330480" cy="643680"/>
            </p14:xfrm>
          </p:contentPart>
        </mc:Choice>
        <mc:Fallback xmlns="">
          <p:pic>
            <p:nvPicPr>
              <p:cNvPr id="49" name="Mürekkep 48">
                <a:extLst>
                  <a:ext uri="{FF2B5EF4-FFF2-40B4-BE49-F238E27FC236}">
                    <a16:creationId xmlns:a16="http://schemas.microsoft.com/office/drawing/2014/main" id="{6547C5B9-6965-260A-AE4B-77AA6D4F5C2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769063" y="5453640"/>
                <a:ext cx="348120" cy="66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1" name="Mürekkep 50">
                <a:extLst>
                  <a:ext uri="{FF2B5EF4-FFF2-40B4-BE49-F238E27FC236}">
                    <a16:creationId xmlns:a16="http://schemas.microsoft.com/office/drawing/2014/main" id="{659FDEE3-630C-437C-29E8-4D489F378D61}"/>
                  </a:ext>
                </a:extLst>
              </p14:cNvPr>
              <p14:cNvContentPartPr/>
              <p14:nvPr/>
            </p14:nvContentPartPr>
            <p14:xfrm>
              <a:off x="7099183" y="5333760"/>
              <a:ext cx="110160" cy="200520"/>
            </p14:xfrm>
          </p:contentPart>
        </mc:Choice>
        <mc:Fallback xmlns="">
          <p:pic>
            <p:nvPicPr>
              <p:cNvPr id="51" name="Mürekkep 50">
                <a:extLst>
                  <a:ext uri="{FF2B5EF4-FFF2-40B4-BE49-F238E27FC236}">
                    <a16:creationId xmlns:a16="http://schemas.microsoft.com/office/drawing/2014/main" id="{659FDEE3-630C-437C-29E8-4D489F378D6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090183" y="5324760"/>
                <a:ext cx="127800" cy="21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3" name="Mürekkep 52">
                <a:extLst>
                  <a:ext uri="{FF2B5EF4-FFF2-40B4-BE49-F238E27FC236}">
                    <a16:creationId xmlns:a16="http://schemas.microsoft.com/office/drawing/2014/main" id="{FD3CCC95-D727-BD0B-1D9D-BDFA15392CE1}"/>
                  </a:ext>
                </a:extLst>
              </p14:cNvPr>
              <p14:cNvContentPartPr/>
              <p14:nvPr/>
            </p14:nvContentPartPr>
            <p14:xfrm>
              <a:off x="7284223" y="5381280"/>
              <a:ext cx="11880" cy="154080"/>
            </p14:xfrm>
          </p:contentPart>
        </mc:Choice>
        <mc:Fallback xmlns="">
          <p:pic>
            <p:nvPicPr>
              <p:cNvPr id="53" name="Mürekkep 52">
                <a:extLst>
                  <a:ext uri="{FF2B5EF4-FFF2-40B4-BE49-F238E27FC236}">
                    <a16:creationId xmlns:a16="http://schemas.microsoft.com/office/drawing/2014/main" id="{FD3CCC95-D727-BD0B-1D9D-BDFA15392CE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275583" y="5372280"/>
                <a:ext cx="2952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5" name="Mürekkep 54">
                <a:extLst>
                  <a:ext uri="{FF2B5EF4-FFF2-40B4-BE49-F238E27FC236}">
                    <a16:creationId xmlns:a16="http://schemas.microsoft.com/office/drawing/2014/main" id="{B65524EE-1058-3875-85BF-AEF56878C012}"/>
                  </a:ext>
                </a:extLst>
              </p14:cNvPr>
              <p14:cNvContentPartPr/>
              <p14:nvPr/>
            </p14:nvContentPartPr>
            <p14:xfrm>
              <a:off x="7228063" y="5248440"/>
              <a:ext cx="360" cy="360"/>
            </p14:xfrm>
          </p:contentPart>
        </mc:Choice>
        <mc:Fallback xmlns="">
          <p:pic>
            <p:nvPicPr>
              <p:cNvPr id="55" name="Mürekkep 54">
                <a:extLst>
                  <a:ext uri="{FF2B5EF4-FFF2-40B4-BE49-F238E27FC236}">
                    <a16:creationId xmlns:a16="http://schemas.microsoft.com/office/drawing/2014/main" id="{B65524EE-1058-3875-85BF-AEF56878C01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19423" y="523980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7" name="Mürekkep 56">
                <a:extLst>
                  <a:ext uri="{FF2B5EF4-FFF2-40B4-BE49-F238E27FC236}">
                    <a16:creationId xmlns:a16="http://schemas.microsoft.com/office/drawing/2014/main" id="{DA64D544-7277-2D8A-4569-8D55DABA5BA0}"/>
                  </a:ext>
                </a:extLst>
              </p14:cNvPr>
              <p14:cNvContentPartPr/>
              <p14:nvPr/>
            </p14:nvContentPartPr>
            <p14:xfrm>
              <a:off x="7445143" y="5348520"/>
              <a:ext cx="290880" cy="156960"/>
            </p14:xfrm>
          </p:contentPart>
        </mc:Choice>
        <mc:Fallback xmlns="">
          <p:pic>
            <p:nvPicPr>
              <p:cNvPr id="57" name="Mürekkep 56">
                <a:extLst>
                  <a:ext uri="{FF2B5EF4-FFF2-40B4-BE49-F238E27FC236}">
                    <a16:creationId xmlns:a16="http://schemas.microsoft.com/office/drawing/2014/main" id="{DA64D544-7277-2D8A-4569-8D55DABA5BA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436143" y="5339520"/>
                <a:ext cx="30852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9" name="Mürekkep 58">
                <a:extLst>
                  <a:ext uri="{FF2B5EF4-FFF2-40B4-BE49-F238E27FC236}">
                    <a16:creationId xmlns:a16="http://schemas.microsoft.com/office/drawing/2014/main" id="{D64D9959-0C9A-359F-A464-93AF926AC2B4}"/>
                  </a:ext>
                </a:extLst>
              </p14:cNvPr>
              <p14:cNvContentPartPr/>
              <p14:nvPr/>
            </p14:nvContentPartPr>
            <p14:xfrm>
              <a:off x="7778143" y="5232960"/>
              <a:ext cx="328680" cy="311040"/>
            </p14:xfrm>
          </p:contentPart>
        </mc:Choice>
        <mc:Fallback xmlns="">
          <p:pic>
            <p:nvPicPr>
              <p:cNvPr id="59" name="Mürekkep 58">
                <a:extLst>
                  <a:ext uri="{FF2B5EF4-FFF2-40B4-BE49-F238E27FC236}">
                    <a16:creationId xmlns:a16="http://schemas.microsoft.com/office/drawing/2014/main" id="{D64D9959-0C9A-359F-A464-93AF926AC2B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769143" y="5224320"/>
                <a:ext cx="346320" cy="328680"/>
              </a:xfrm>
              <a:prstGeom prst="rect">
                <a:avLst/>
              </a:prstGeom>
            </p:spPr>
          </p:pic>
        </mc:Fallback>
      </mc:AlternateContent>
      <p:grpSp>
        <p:nvGrpSpPr>
          <p:cNvPr id="7182" name="Grup 7181">
            <a:extLst>
              <a:ext uri="{FF2B5EF4-FFF2-40B4-BE49-F238E27FC236}">
                <a16:creationId xmlns:a16="http://schemas.microsoft.com/office/drawing/2014/main" id="{41E3E208-12A2-C2D7-9F58-2C3C13ABF178}"/>
              </a:ext>
            </a:extLst>
          </p:cNvPr>
          <p:cNvGrpSpPr/>
          <p:nvPr/>
        </p:nvGrpSpPr>
        <p:grpSpPr>
          <a:xfrm>
            <a:off x="2255717" y="4658760"/>
            <a:ext cx="4065120" cy="2122560"/>
            <a:chOff x="2337103" y="3968640"/>
            <a:chExt cx="4065120" cy="2122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" name="Mürekkep 3">
                  <a:extLst>
                    <a:ext uri="{FF2B5EF4-FFF2-40B4-BE49-F238E27FC236}">
                      <a16:creationId xmlns:a16="http://schemas.microsoft.com/office/drawing/2014/main" id="{D45F2965-5D59-FBB4-C242-1B19910FBAAA}"/>
                    </a:ext>
                  </a:extLst>
                </p14:cNvPr>
                <p14:cNvContentPartPr/>
                <p14:nvPr/>
              </p14:nvContentPartPr>
              <p14:xfrm>
                <a:off x="2337103" y="3968640"/>
                <a:ext cx="2815560" cy="2122560"/>
              </p14:xfrm>
            </p:contentPart>
          </mc:Choice>
          <mc:Fallback xmlns="">
            <p:pic>
              <p:nvPicPr>
                <p:cNvPr id="4" name="Mürekkep 3">
                  <a:extLst>
                    <a:ext uri="{FF2B5EF4-FFF2-40B4-BE49-F238E27FC236}">
                      <a16:creationId xmlns:a16="http://schemas.microsoft.com/office/drawing/2014/main" id="{D45F2965-5D59-FBB4-C242-1B19910FBAA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328463" y="3960000"/>
                  <a:ext cx="2833200" cy="21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5" name="Mürekkep 4">
                  <a:extLst>
                    <a:ext uri="{FF2B5EF4-FFF2-40B4-BE49-F238E27FC236}">
                      <a16:creationId xmlns:a16="http://schemas.microsoft.com/office/drawing/2014/main" id="{0F8507B6-2248-AC38-A753-7B5EF26ABFBD}"/>
                    </a:ext>
                  </a:extLst>
                </p14:cNvPr>
                <p14:cNvContentPartPr/>
                <p14:nvPr/>
              </p14:nvContentPartPr>
              <p14:xfrm>
                <a:off x="3256903" y="4713840"/>
                <a:ext cx="837720" cy="360"/>
              </p14:xfrm>
            </p:contentPart>
          </mc:Choice>
          <mc:Fallback xmlns="">
            <p:pic>
              <p:nvPicPr>
                <p:cNvPr id="5" name="Mürekkep 4">
                  <a:extLst>
                    <a:ext uri="{FF2B5EF4-FFF2-40B4-BE49-F238E27FC236}">
                      <a16:creationId xmlns:a16="http://schemas.microsoft.com/office/drawing/2014/main" id="{0F8507B6-2248-AC38-A753-7B5EF26ABFB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248263" y="4704840"/>
                  <a:ext cx="8553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7" name="Mürekkep 6">
                  <a:extLst>
                    <a:ext uri="{FF2B5EF4-FFF2-40B4-BE49-F238E27FC236}">
                      <a16:creationId xmlns:a16="http://schemas.microsoft.com/office/drawing/2014/main" id="{F8536679-34F8-06F8-3C82-9DC39CD2628D}"/>
                    </a:ext>
                  </a:extLst>
                </p14:cNvPr>
                <p14:cNvContentPartPr/>
                <p14:nvPr/>
              </p14:nvContentPartPr>
              <p14:xfrm>
                <a:off x="2790703" y="5319000"/>
                <a:ext cx="2188800" cy="132120"/>
              </p14:xfrm>
            </p:contentPart>
          </mc:Choice>
          <mc:Fallback xmlns="">
            <p:pic>
              <p:nvPicPr>
                <p:cNvPr id="7" name="Mürekkep 6">
                  <a:extLst>
                    <a:ext uri="{FF2B5EF4-FFF2-40B4-BE49-F238E27FC236}">
                      <a16:creationId xmlns:a16="http://schemas.microsoft.com/office/drawing/2014/main" id="{F8536679-34F8-06F8-3C82-9DC39CD2628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782063" y="5310000"/>
                  <a:ext cx="220644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8" name="Mürekkep 7">
                  <a:extLst>
                    <a:ext uri="{FF2B5EF4-FFF2-40B4-BE49-F238E27FC236}">
                      <a16:creationId xmlns:a16="http://schemas.microsoft.com/office/drawing/2014/main" id="{E1E229AF-5616-67D5-01B3-B8C125C1A7FB}"/>
                    </a:ext>
                  </a:extLst>
                </p14:cNvPr>
                <p14:cNvContentPartPr/>
                <p14:nvPr/>
              </p14:nvContentPartPr>
              <p14:xfrm>
                <a:off x="3718783" y="4486320"/>
                <a:ext cx="305280" cy="41400"/>
              </p14:xfrm>
            </p:contentPart>
          </mc:Choice>
          <mc:Fallback xmlns="">
            <p:pic>
              <p:nvPicPr>
                <p:cNvPr id="8" name="Mürekkep 7">
                  <a:extLst>
                    <a:ext uri="{FF2B5EF4-FFF2-40B4-BE49-F238E27FC236}">
                      <a16:creationId xmlns:a16="http://schemas.microsoft.com/office/drawing/2014/main" id="{E1E229AF-5616-67D5-01B3-B8C125C1A7F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709783" y="4477320"/>
                  <a:ext cx="3229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0" name="Mürekkep 9">
                  <a:extLst>
                    <a:ext uri="{FF2B5EF4-FFF2-40B4-BE49-F238E27FC236}">
                      <a16:creationId xmlns:a16="http://schemas.microsoft.com/office/drawing/2014/main" id="{27A1BC23-3012-6C4E-6FF8-7C40E95D7081}"/>
                    </a:ext>
                  </a:extLst>
                </p14:cNvPr>
                <p14:cNvContentPartPr/>
                <p14:nvPr/>
              </p14:nvContentPartPr>
              <p14:xfrm>
                <a:off x="3976903" y="4374360"/>
                <a:ext cx="122040" cy="227880"/>
              </p14:xfrm>
            </p:contentPart>
          </mc:Choice>
          <mc:Fallback xmlns="">
            <p:pic>
              <p:nvPicPr>
                <p:cNvPr id="10" name="Mürekkep 9">
                  <a:extLst>
                    <a:ext uri="{FF2B5EF4-FFF2-40B4-BE49-F238E27FC236}">
                      <a16:creationId xmlns:a16="http://schemas.microsoft.com/office/drawing/2014/main" id="{27A1BC23-3012-6C4E-6FF8-7C40E95D708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967903" y="4365720"/>
                  <a:ext cx="13968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2" name="Mürekkep 11">
                  <a:extLst>
                    <a:ext uri="{FF2B5EF4-FFF2-40B4-BE49-F238E27FC236}">
                      <a16:creationId xmlns:a16="http://schemas.microsoft.com/office/drawing/2014/main" id="{557F5838-B18D-20E4-C71C-ED1E41D4FB69}"/>
                    </a:ext>
                  </a:extLst>
                </p14:cNvPr>
                <p14:cNvContentPartPr/>
                <p14:nvPr/>
              </p14:nvContentPartPr>
              <p14:xfrm>
                <a:off x="4259863" y="4231800"/>
                <a:ext cx="319320" cy="122400"/>
              </p14:xfrm>
            </p:contentPart>
          </mc:Choice>
          <mc:Fallback xmlns="">
            <p:pic>
              <p:nvPicPr>
                <p:cNvPr id="12" name="Mürekkep 11">
                  <a:extLst>
                    <a:ext uri="{FF2B5EF4-FFF2-40B4-BE49-F238E27FC236}">
                      <a16:creationId xmlns:a16="http://schemas.microsoft.com/office/drawing/2014/main" id="{557F5838-B18D-20E4-C71C-ED1E41D4FB6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251223" y="4222800"/>
                  <a:ext cx="3369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4" name="Mürekkep 13">
                  <a:extLst>
                    <a:ext uri="{FF2B5EF4-FFF2-40B4-BE49-F238E27FC236}">
                      <a16:creationId xmlns:a16="http://schemas.microsoft.com/office/drawing/2014/main" id="{2E62C25F-B475-DA79-F2F0-6A8B0D04A91E}"/>
                    </a:ext>
                  </a:extLst>
                </p14:cNvPr>
                <p14:cNvContentPartPr/>
                <p14:nvPr/>
              </p14:nvContentPartPr>
              <p14:xfrm>
                <a:off x="4275703" y="4304160"/>
                <a:ext cx="92520" cy="9360"/>
              </p14:xfrm>
            </p:contentPart>
          </mc:Choice>
          <mc:Fallback xmlns="">
            <p:pic>
              <p:nvPicPr>
                <p:cNvPr id="14" name="Mürekkep 13">
                  <a:extLst>
                    <a:ext uri="{FF2B5EF4-FFF2-40B4-BE49-F238E27FC236}">
                      <a16:creationId xmlns:a16="http://schemas.microsoft.com/office/drawing/2014/main" id="{2E62C25F-B475-DA79-F2F0-6A8B0D04A91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267063" y="4295520"/>
                  <a:ext cx="1101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6" name="Mürekkep 15">
                  <a:extLst>
                    <a:ext uri="{FF2B5EF4-FFF2-40B4-BE49-F238E27FC236}">
                      <a16:creationId xmlns:a16="http://schemas.microsoft.com/office/drawing/2014/main" id="{4C5D9F0E-3992-1F0F-EF7A-8B01C61EB39D}"/>
                    </a:ext>
                  </a:extLst>
                </p14:cNvPr>
                <p14:cNvContentPartPr/>
                <p14:nvPr/>
              </p14:nvContentPartPr>
              <p14:xfrm>
                <a:off x="4276783" y="4189680"/>
                <a:ext cx="161280" cy="360"/>
              </p14:xfrm>
            </p:contentPart>
          </mc:Choice>
          <mc:Fallback xmlns="">
            <p:pic>
              <p:nvPicPr>
                <p:cNvPr id="16" name="Mürekkep 15">
                  <a:extLst>
                    <a:ext uri="{FF2B5EF4-FFF2-40B4-BE49-F238E27FC236}">
                      <a16:creationId xmlns:a16="http://schemas.microsoft.com/office/drawing/2014/main" id="{4C5D9F0E-3992-1F0F-EF7A-8B01C61EB39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267783" y="4181040"/>
                  <a:ext cx="1789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8" name="Mürekkep 17">
                  <a:extLst>
                    <a:ext uri="{FF2B5EF4-FFF2-40B4-BE49-F238E27FC236}">
                      <a16:creationId xmlns:a16="http://schemas.microsoft.com/office/drawing/2014/main" id="{1A2F9569-9E3F-A1BB-F34E-E07EBF1FF232}"/>
                    </a:ext>
                  </a:extLst>
                </p14:cNvPr>
                <p14:cNvContentPartPr/>
                <p14:nvPr/>
              </p14:nvContentPartPr>
              <p14:xfrm>
                <a:off x="4650463" y="4290480"/>
                <a:ext cx="360" cy="222120"/>
              </p14:xfrm>
            </p:contentPart>
          </mc:Choice>
          <mc:Fallback xmlns="">
            <p:pic>
              <p:nvPicPr>
                <p:cNvPr id="18" name="Mürekkep 17">
                  <a:extLst>
                    <a:ext uri="{FF2B5EF4-FFF2-40B4-BE49-F238E27FC236}">
                      <a16:creationId xmlns:a16="http://schemas.microsoft.com/office/drawing/2014/main" id="{1A2F9569-9E3F-A1BB-F34E-E07EBF1FF23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641823" y="4281840"/>
                  <a:ext cx="1800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0" name="Mürekkep 19">
                  <a:extLst>
                    <a:ext uri="{FF2B5EF4-FFF2-40B4-BE49-F238E27FC236}">
                      <a16:creationId xmlns:a16="http://schemas.microsoft.com/office/drawing/2014/main" id="{AD58B653-97A6-A80B-AEAE-30B8D84DAEEE}"/>
                    </a:ext>
                  </a:extLst>
                </p14:cNvPr>
                <p14:cNvContentPartPr/>
                <p14:nvPr/>
              </p14:nvContentPartPr>
              <p14:xfrm>
                <a:off x="4518703" y="4274280"/>
                <a:ext cx="279000" cy="142920"/>
              </p14:xfrm>
            </p:contentPart>
          </mc:Choice>
          <mc:Fallback xmlns="">
            <p:pic>
              <p:nvPicPr>
                <p:cNvPr id="20" name="Mürekkep 19">
                  <a:extLst>
                    <a:ext uri="{FF2B5EF4-FFF2-40B4-BE49-F238E27FC236}">
                      <a16:creationId xmlns:a16="http://schemas.microsoft.com/office/drawing/2014/main" id="{AD58B653-97A6-A80B-AEAE-30B8D84DAEE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509703" y="4265280"/>
                  <a:ext cx="2966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Mürekkep 21">
                  <a:extLst>
                    <a:ext uri="{FF2B5EF4-FFF2-40B4-BE49-F238E27FC236}">
                      <a16:creationId xmlns:a16="http://schemas.microsoft.com/office/drawing/2014/main" id="{94178629-C1C8-B8CC-09F2-6A8001E212B2}"/>
                    </a:ext>
                  </a:extLst>
                </p14:cNvPr>
                <p14:cNvContentPartPr/>
                <p14:nvPr/>
              </p14:nvContentPartPr>
              <p14:xfrm>
                <a:off x="4892743" y="4253760"/>
                <a:ext cx="6120" cy="91080"/>
              </p14:xfrm>
            </p:contentPart>
          </mc:Choice>
          <mc:Fallback xmlns="">
            <p:pic>
              <p:nvPicPr>
                <p:cNvPr id="22" name="Mürekkep 21">
                  <a:extLst>
                    <a:ext uri="{FF2B5EF4-FFF2-40B4-BE49-F238E27FC236}">
                      <a16:creationId xmlns:a16="http://schemas.microsoft.com/office/drawing/2014/main" id="{94178629-C1C8-B8CC-09F2-6A8001E212B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883743" y="4245120"/>
                  <a:ext cx="237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4" name="Mürekkep 23">
                  <a:extLst>
                    <a:ext uri="{FF2B5EF4-FFF2-40B4-BE49-F238E27FC236}">
                      <a16:creationId xmlns:a16="http://schemas.microsoft.com/office/drawing/2014/main" id="{30E72515-0D0C-32F0-2A1E-664B3E9F99F0}"/>
                    </a:ext>
                  </a:extLst>
                </p14:cNvPr>
                <p14:cNvContentPartPr/>
                <p14:nvPr/>
              </p14:nvContentPartPr>
              <p14:xfrm>
                <a:off x="4849543" y="4115880"/>
                <a:ext cx="360" cy="360"/>
              </p14:xfrm>
            </p:contentPart>
          </mc:Choice>
          <mc:Fallback xmlns="">
            <p:pic>
              <p:nvPicPr>
                <p:cNvPr id="24" name="Mürekkep 23">
                  <a:extLst>
                    <a:ext uri="{FF2B5EF4-FFF2-40B4-BE49-F238E27FC236}">
                      <a16:creationId xmlns:a16="http://schemas.microsoft.com/office/drawing/2014/main" id="{30E72515-0D0C-32F0-2A1E-664B3E9F99F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840903" y="41068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8" name="Mürekkep 27">
                  <a:extLst>
                    <a:ext uri="{FF2B5EF4-FFF2-40B4-BE49-F238E27FC236}">
                      <a16:creationId xmlns:a16="http://schemas.microsoft.com/office/drawing/2014/main" id="{AE9D1B62-B89F-6D8C-39CA-4FC6D78F44B5}"/>
                    </a:ext>
                  </a:extLst>
                </p14:cNvPr>
                <p14:cNvContentPartPr/>
                <p14:nvPr/>
              </p14:nvContentPartPr>
              <p14:xfrm>
                <a:off x="5045023" y="4285440"/>
                <a:ext cx="227880" cy="124200"/>
              </p14:xfrm>
            </p:contentPart>
          </mc:Choice>
          <mc:Fallback xmlns="">
            <p:pic>
              <p:nvPicPr>
                <p:cNvPr id="28" name="Mürekkep 27">
                  <a:extLst>
                    <a:ext uri="{FF2B5EF4-FFF2-40B4-BE49-F238E27FC236}">
                      <a16:creationId xmlns:a16="http://schemas.microsoft.com/office/drawing/2014/main" id="{AE9D1B62-B89F-6D8C-39CA-4FC6D78F44B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036383" y="4276800"/>
                  <a:ext cx="2455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3" name="Mürekkep 32">
                  <a:extLst>
                    <a:ext uri="{FF2B5EF4-FFF2-40B4-BE49-F238E27FC236}">
                      <a16:creationId xmlns:a16="http://schemas.microsoft.com/office/drawing/2014/main" id="{41921B4C-CCE9-A131-E944-AE16E5DEDAFA}"/>
                    </a:ext>
                  </a:extLst>
                </p14:cNvPr>
                <p14:cNvContentPartPr/>
                <p14:nvPr/>
              </p14:nvContentPartPr>
              <p14:xfrm>
                <a:off x="4714543" y="5701680"/>
                <a:ext cx="480240" cy="54360"/>
              </p14:xfrm>
            </p:contentPart>
          </mc:Choice>
          <mc:Fallback xmlns="">
            <p:pic>
              <p:nvPicPr>
                <p:cNvPr id="33" name="Mürekkep 32">
                  <a:extLst>
                    <a:ext uri="{FF2B5EF4-FFF2-40B4-BE49-F238E27FC236}">
                      <a16:creationId xmlns:a16="http://schemas.microsoft.com/office/drawing/2014/main" id="{41921B4C-CCE9-A131-E944-AE16E5DEDAF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705543" y="5693040"/>
                  <a:ext cx="4978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4" name="Mürekkep 33">
                  <a:extLst>
                    <a:ext uri="{FF2B5EF4-FFF2-40B4-BE49-F238E27FC236}">
                      <a16:creationId xmlns:a16="http://schemas.microsoft.com/office/drawing/2014/main" id="{CF429AAB-968A-F1A6-A054-6BB3E9B7FA9F}"/>
                    </a:ext>
                  </a:extLst>
                </p14:cNvPr>
                <p14:cNvContentPartPr/>
                <p14:nvPr/>
              </p14:nvContentPartPr>
              <p14:xfrm>
                <a:off x="5079943" y="5676120"/>
                <a:ext cx="147960" cy="133920"/>
              </p14:xfrm>
            </p:contentPart>
          </mc:Choice>
          <mc:Fallback xmlns="">
            <p:pic>
              <p:nvPicPr>
                <p:cNvPr id="34" name="Mürekkep 33">
                  <a:extLst>
                    <a:ext uri="{FF2B5EF4-FFF2-40B4-BE49-F238E27FC236}">
                      <a16:creationId xmlns:a16="http://schemas.microsoft.com/office/drawing/2014/main" id="{CF429AAB-968A-F1A6-A054-6BB3E9B7FA9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071303" y="5667120"/>
                  <a:ext cx="1656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6" name="Mürekkep 35">
                  <a:extLst>
                    <a:ext uri="{FF2B5EF4-FFF2-40B4-BE49-F238E27FC236}">
                      <a16:creationId xmlns:a16="http://schemas.microsoft.com/office/drawing/2014/main" id="{EC073874-FA47-1067-7D56-D66190CEFE3A}"/>
                    </a:ext>
                  </a:extLst>
                </p14:cNvPr>
                <p14:cNvContentPartPr/>
                <p14:nvPr/>
              </p14:nvContentPartPr>
              <p14:xfrm>
                <a:off x="5440303" y="5576040"/>
                <a:ext cx="271800" cy="376200"/>
              </p14:xfrm>
            </p:contentPart>
          </mc:Choice>
          <mc:Fallback xmlns="">
            <p:pic>
              <p:nvPicPr>
                <p:cNvPr id="36" name="Mürekkep 35">
                  <a:extLst>
                    <a:ext uri="{FF2B5EF4-FFF2-40B4-BE49-F238E27FC236}">
                      <a16:creationId xmlns:a16="http://schemas.microsoft.com/office/drawing/2014/main" id="{EC073874-FA47-1067-7D56-D66190CEFE3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431303" y="5567400"/>
                  <a:ext cx="289440" cy="39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8" name="Mürekkep 37">
                  <a:extLst>
                    <a:ext uri="{FF2B5EF4-FFF2-40B4-BE49-F238E27FC236}">
                      <a16:creationId xmlns:a16="http://schemas.microsoft.com/office/drawing/2014/main" id="{E69F5EE4-9B9F-DF42-CC57-E8B30A7293F0}"/>
                    </a:ext>
                  </a:extLst>
                </p14:cNvPr>
                <p14:cNvContentPartPr/>
                <p14:nvPr/>
              </p14:nvContentPartPr>
              <p14:xfrm>
                <a:off x="5739103" y="5600160"/>
                <a:ext cx="174600" cy="189000"/>
              </p14:xfrm>
            </p:contentPart>
          </mc:Choice>
          <mc:Fallback xmlns="">
            <p:pic>
              <p:nvPicPr>
                <p:cNvPr id="38" name="Mürekkep 37">
                  <a:extLst>
                    <a:ext uri="{FF2B5EF4-FFF2-40B4-BE49-F238E27FC236}">
                      <a16:creationId xmlns:a16="http://schemas.microsoft.com/office/drawing/2014/main" id="{E69F5EE4-9B9F-DF42-CC57-E8B30A7293F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730103" y="5591520"/>
                  <a:ext cx="19224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0" name="Mürekkep 39">
                  <a:extLst>
                    <a:ext uri="{FF2B5EF4-FFF2-40B4-BE49-F238E27FC236}">
                      <a16:creationId xmlns:a16="http://schemas.microsoft.com/office/drawing/2014/main" id="{1F448677-5DB1-1E42-CBC8-93907DA87818}"/>
                    </a:ext>
                  </a:extLst>
                </p14:cNvPr>
                <p14:cNvContentPartPr/>
                <p14:nvPr/>
              </p14:nvContentPartPr>
              <p14:xfrm>
                <a:off x="5907583" y="5641560"/>
                <a:ext cx="133920" cy="145440"/>
              </p14:xfrm>
            </p:contentPart>
          </mc:Choice>
          <mc:Fallback xmlns="">
            <p:pic>
              <p:nvPicPr>
                <p:cNvPr id="40" name="Mürekkep 39">
                  <a:extLst>
                    <a:ext uri="{FF2B5EF4-FFF2-40B4-BE49-F238E27FC236}">
                      <a16:creationId xmlns:a16="http://schemas.microsoft.com/office/drawing/2014/main" id="{1F448677-5DB1-1E42-CBC8-93907DA8781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898943" y="5632560"/>
                  <a:ext cx="15156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2" name="Mürekkep 41">
                  <a:extLst>
                    <a:ext uri="{FF2B5EF4-FFF2-40B4-BE49-F238E27FC236}">
                      <a16:creationId xmlns:a16="http://schemas.microsoft.com/office/drawing/2014/main" id="{CF030862-82C8-AFA8-F98E-C1E96F8EF9CC}"/>
                    </a:ext>
                  </a:extLst>
                </p14:cNvPr>
                <p14:cNvContentPartPr/>
                <p14:nvPr/>
              </p14:nvContentPartPr>
              <p14:xfrm>
                <a:off x="6102703" y="5551560"/>
                <a:ext cx="104400" cy="254160"/>
              </p14:xfrm>
            </p:contentPart>
          </mc:Choice>
          <mc:Fallback xmlns="">
            <p:pic>
              <p:nvPicPr>
                <p:cNvPr id="42" name="Mürekkep 41">
                  <a:extLst>
                    <a:ext uri="{FF2B5EF4-FFF2-40B4-BE49-F238E27FC236}">
                      <a16:creationId xmlns:a16="http://schemas.microsoft.com/office/drawing/2014/main" id="{CF030862-82C8-AFA8-F98E-C1E96F8EF9C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094063" y="5542920"/>
                  <a:ext cx="12204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4" name="Mürekkep 43">
                  <a:extLst>
                    <a:ext uri="{FF2B5EF4-FFF2-40B4-BE49-F238E27FC236}">
                      <a16:creationId xmlns:a16="http://schemas.microsoft.com/office/drawing/2014/main" id="{384868FE-C931-DCA6-E0CA-FF054F6D5D15}"/>
                    </a:ext>
                  </a:extLst>
                </p14:cNvPr>
                <p14:cNvContentPartPr/>
                <p14:nvPr/>
              </p14:nvContentPartPr>
              <p14:xfrm>
                <a:off x="6283783" y="5443920"/>
                <a:ext cx="118440" cy="237600"/>
              </p14:xfrm>
            </p:contentPart>
          </mc:Choice>
          <mc:Fallback xmlns="">
            <p:pic>
              <p:nvPicPr>
                <p:cNvPr id="44" name="Mürekkep 43">
                  <a:extLst>
                    <a:ext uri="{FF2B5EF4-FFF2-40B4-BE49-F238E27FC236}">
                      <a16:creationId xmlns:a16="http://schemas.microsoft.com/office/drawing/2014/main" id="{384868FE-C931-DCA6-E0CA-FF054F6D5D1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275143" y="5435280"/>
                  <a:ext cx="13608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6" name="Mürekkep 45">
                  <a:extLst>
                    <a:ext uri="{FF2B5EF4-FFF2-40B4-BE49-F238E27FC236}">
                      <a16:creationId xmlns:a16="http://schemas.microsoft.com/office/drawing/2014/main" id="{BF0A2CA9-38F0-A54D-64B8-2B0D7243ED85}"/>
                    </a:ext>
                  </a:extLst>
                </p14:cNvPr>
                <p14:cNvContentPartPr/>
                <p14:nvPr/>
              </p14:nvContentPartPr>
              <p14:xfrm>
                <a:off x="6248863" y="5523840"/>
                <a:ext cx="72000" cy="360"/>
              </p14:xfrm>
            </p:contentPart>
          </mc:Choice>
          <mc:Fallback xmlns="">
            <p:pic>
              <p:nvPicPr>
                <p:cNvPr id="46" name="Mürekkep 45">
                  <a:extLst>
                    <a:ext uri="{FF2B5EF4-FFF2-40B4-BE49-F238E27FC236}">
                      <a16:creationId xmlns:a16="http://schemas.microsoft.com/office/drawing/2014/main" id="{BF0A2CA9-38F0-A54D-64B8-2B0D7243ED8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239863" y="5514840"/>
                  <a:ext cx="896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0" name="Mürekkep 29">
                  <a:extLst>
                    <a:ext uri="{FF2B5EF4-FFF2-40B4-BE49-F238E27FC236}">
                      <a16:creationId xmlns:a16="http://schemas.microsoft.com/office/drawing/2014/main" id="{894C8FC7-D628-74F7-F3DE-E023FADDBD45}"/>
                    </a:ext>
                  </a:extLst>
                </p14:cNvPr>
                <p14:cNvContentPartPr/>
                <p14:nvPr/>
              </p14:nvContentPartPr>
              <p14:xfrm>
                <a:off x="4092103" y="5063040"/>
                <a:ext cx="437400" cy="70560"/>
              </p14:xfrm>
            </p:contentPart>
          </mc:Choice>
          <mc:Fallback xmlns="">
            <p:pic>
              <p:nvPicPr>
                <p:cNvPr id="30" name="Mürekkep 29">
                  <a:extLst>
                    <a:ext uri="{FF2B5EF4-FFF2-40B4-BE49-F238E27FC236}">
                      <a16:creationId xmlns:a16="http://schemas.microsoft.com/office/drawing/2014/main" id="{894C8FC7-D628-74F7-F3DE-E023FADDBD4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083463" y="5054040"/>
                  <a:ext cx="4550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1" name="Mürekkep 30">
                  <a:extLst>
                    <a:ext uri="{FF2B5EF4-FFF2-40B4-BE49-F238E27FC236}">
                      <a16:creationId xmlns:a16="http://schemas.microsoft.com/office/drawing/2014/main" id="{8AEC238B-8E3A-D5E5-0A0E-266FCD086544}"/>
                    </a:ext>
                  </a:extLst>
                </p14:cNvPr>
                <p14:cNvContentPartPr/>
                <p14:nvPr/>
              </p14:nvContentPartPr>
              <p14:xfrm>
                <a:off x="4469023" y="5011560"/>
                <a:ext cx="169560" cy="203040"/>
              </p14:xfrm>
            </p:contentPart>
          </mc:Choice>
          <mc:Fallback xmlns="">
            <p:pic>
              <p:nvPicPr>
                <p:cNvPr id="31" name="Mürekkep 30">
                  <a:extLst>
                    <a:ext uri="{FF2B5EF4-FFF2-40B4-BE49-F238E27FC236}">
                      <a16:creationId xmlns:a16="http://schemas.microsoft.com/office/drawing/2014/main" id="{8AEC238B-8E3A-D5E5-0A0E-266FCD08654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460023" y="5002560"/>
                  <a:ext cx="18720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1" name="Mürekkep 60">
                  <a:extLst>
                    <a:ext uri="{FF2B5EF4-FFF2-40B4-BE49-F238E27FC236}">
                      <a16:creationId xmlns:a16="http://schemas.microsoft.com/office/drawing/2014/main" id="{C56EE1E8-5967-C7A9-5C89-1B5B1CC88CAC}"/>
                    </a:ext>
                  </a:extLst>
                </p14:cNvPr>
                <p14:cNvContentPartPr/>
                <p14:nvPr/>
              </p14:nvContentPartPr>
              <p14:xfrm>
                <a:off x="4739023" y="4851000"/>
                <a:ext cx="318240" cy="401760"/>
              </p14:xfrm>
            </p:contentPart>
          </mc:Choice>
          <mc:Fallback xmlns="">
            <p:pic>
              <p:nvPicPr>
                <p:cNvPr id="61" name="Mürekkep 60">
                  <a:extLst>
                    <a:ext uri="{FF2B5EF4-FFF2-40B4-BE49-F238E27FC236}">
                      <a16:creationId xmlns:a16="http://schemas.microsoft.com/office/drawing/2014/main" id="{C56EE1E8-5967-C7A9-5C89-1B5B1CC88CA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730383" y="4842000"/>
                  <a:ext cx="33588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63" name="Mürekkep 62">
                  <a:extLst>
                    <a:ext uri="{FF2B5EF4-FFF2-40B4-BE49-F238E27FC236}">
                      <a16:creationId xmlns:a16="http://schemas.microsoft.com/office/drawing/2014/main" id="{12890060-B214-CD90-D43F-2633A725AEA5}"/>
                    </a:ext>
                  </a:extLst>
                </p14:cNvPr>
                <p14:cNvContentPartPr/>
                <p14:nvPr/>
              </p14:nvContentPartPr>
              <p14:xfrm>
                <a:off x="5171023" y="4913280"/>
                <a:ext cx="266760" cy="184320"/>
              </p14:xfrm>
            </p:contentPart>
          </mc:Choice>
          <mc:Fallback xmlns="">
            <p:pic>
              <p:nvPicPr>
                <p:cNvPr id="63" name="Mürekkep 62">
                  <a:extLst>
                    <a:ext uri="{FF2B5EF4-FFF2-40B4-BE49-F238E27FC236}">
                      <a16:creationId xmlns:a16="http://schemas.microsoft.com/office/drawing/2014/main" id="{12890060-B214-CD90-D43F-2633A725AEA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162023" y="4904280"/>
                  <a:ext cx="28440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7169" name="Mürekkep 7168">
                  <a:extLst>
                    <a:ext uri="{FF2B5EF4-FFF2-40B4-BE49-F238E27FC236}">
                      <a16:creationId xmlns:a16="http://schemas.microsoft.com/office/drawing/2014/main" id="{8B2E55E7-8112-BA76-25BE-9C7E7FAB7D63}"/>
                    </a:ext>
                  </a:extLst>
                </p14:cNvPr>
                <p14:cNvContentPartPr/>
                <p14:nvPr/>
              </p14:nvContentPartPr>
              <p14:xfrm>
                <a:off x="5471263" y="4757760"/>
                <a:ext cx="48960" cy="260280"/>
              </p14:xfrm>
            </p:contentPart>
          </mc:Choice>
          <mc:Fallback xmlns="">
            <p:pic>
              <p:nvPicPr>
                <p:cNvPr id="7169" name="Mürekkep 7168">
                  <a:extLst>
                    <a:ext uri="{FF2B5EF4-FFF2-40B4-BE49-F238E27FC236}">
                      <a16:creationId xmlns:a16="http://schemas.microsoft.com/office/drawing/2014/main" id="{8B2E55E7-8112-BA76-25BE-9C7E7FAB7D6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462263" y="4749120"/>
                  <a:ext cx="6660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7173" name="Mürekkep 7172">
                  <a:extLst>
                    <a:ext uri="{FF2B5EF4-FFF2-40B4-BE49-F238E27FC236}">
                      <a16:creationId xmlns:a16="http://schemas.microsoft.com/office/drawing/2014/main" id="{09D615E0-4287-446B-D380-7896B65F2638}"/>
                    </a:ext>
                  </a:extLst>
                </p14:cNvPr>
                <p14:cNvContentPartPr/>
                <p14:nvPr/>
              </p14:nvContentPartPr>
              <p14:xfrm>
                <a:off x="5402863" y="4856760"/>
                <a:ext cx="163080" cy="360"/>
              </p14:xfrm>
            </p:contentPart>
          </mc:Choice>
          <mc:Fallback xmlns="">
            <p:pic>
              <p:nvPicPr>
                <p:cNvPr id="7173" name="Mürekkep 7172">
                  <a:extLst>
                    <a:ext uri="{FF2B5EF4-FFF2-40B4-BE49-F238E27FC236}">
                      <a16:creationId xmlns:a16="http://schemas.microsoft.com/office/drawing/2014/main" id="{09D615E0-4287-446B-D380-7896B65F263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394223" y="4847760"/>
                  <a:ext cx="1807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7175" name="Mürekkep 7174">
                  <a:extLst>
                    <a:ext uri="{FF2B5EF4-FFF2-40B4-BE49-F238E27FC236}">
                      <a16:creationId xmlns:a16="http://schemas.microsoft.com/office/drawing/2014/main" id="{96B4A617-96D3-D736-6434-5DE2CFAAEEE0}"/>
                    </a:ext>
                  </a:extLst>
                </p14:cNvPr>
                <p14:cNvContentPartPr/>
                <p14:nvPr/>
              </p14:nvContentPartPr>
              <p14:xfrm>
                <a:off x="5614183" y="4885920"/>
                <a:ext cx="6120" cy="95760"/>
              </p14:xfrm>
            </p:contentPart>
          </mc:Choice>
          <mc:Fallback xmlns="">
            <p:pic>
              <p:nvPicPr>
                <p:cNvPr id="7175" name="Mürekkep 7174">
                  <a:extLst>
                    <a:ext uri="{FF2B5EF4-FFF2-40B4-BE49-F238E27FC236}">
                      <a16:creationId xmlns:a16="http://schemas.microsoft.com/office/drawing/2014/main" id="{96B4A617-96D3-D736-6434-5DE2CFAAEEE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605543" y="4876920"/>
                  <a:ext cx="237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7177" name="Mürekkep 7176">
                  <a:extLst>
                    <a:ext uri="{FF2B5EF4-FFF2-40B4-BE49-F238E27FC236}">
                      <a16:creationId xmlns:a16="http://schemas.microsoft.com/office/drawing/2014/main" id="{960FED9B-B7D1-C83A-D251-C129B373B675}"/>
                    </a:ext>
                  </a:extLst>
                </p14:cNvPr>
                <p14:cNvContentPartPr/>
                <p14:nvPr/>
              </p14:nvContentPartPr>
              <p14:xfrm>
                <a:off x="5659183" y="4787280"/>
                <a:ext cx="360" cy="360"/>
              </p14:xfrm>
            </p:contentPart>
          </mc:Choice>
          <mc:Fallback xmlns="">
            <p:pic>
              <p:nvPicPr>
                <p:cNvPr id="7177" name="Mürekkep 7176">
                  <a:extLst>
                    <a:ext uri="{FF2B5EF4-FFF2-40B4-BE49-F238E27FC236}">
                      <a16:creationId xmlns:a16="http://schemas.microsoft.com/office/drawing/2014/main" id="{960FED9B-B7D1-C83A-D251-C129B373B67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650543" y="47782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7179" name="Mürekkep 7178">
                  <a:extLst>
                    <a:ext uri="{FF2B5EF4-FFF2-40B4-BE49-F238E27FC236}">
                      <a16:creationId xmlns:a16="http://schemas.microsoft.com/office/drawing/2014/main" id="{206A1458-3DA6-998F-F2B1-A8CFFA251A33}"/>
                    </a:ext>
                  </a:extLst>
                </p14:cNvPr>
                <p14:cNvContentPartPr/>
                <p14:nvPr/>
              </p14:nvContentPartPr>
              <p14:xfrm>
                <a:off x="5745583" y="4696560"/>
                <a:ext cx="180000" cy="241200"/>
              </p14:xfrm>
            </p:contentPart>
          </mc:Choice>
          <mc:Fallback xmlns="">
            <p:pic>
              <p:nvPicPr>
                <p:cNvPr id="7179" name="Mürekkep 7178">
                  <a:extLst>
                    <a:ext uri="{FF2B5EF4-FFF2-40B4-BE49-F238E27FC236}">
                      <a16:creationId xmlns:a16="http://schemas.microsoft.com/office/drawing/2014/main" id="{206A1458-3DA6-998F-F2B1-A8CFFA251A3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736583" y="4687560"/>
                  <a:ext cx="19764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7181" name="Mürekkep 7180">
                  <a:extLst>
                    <a:ext uri="{FF2B5EF4-FFF2-40B4-BE49-F238E27FC236}">
                      <a16:creationId xmlns:a16="http://schemas.microsoft.com/office/drawing/2014/main" id="{E6998071-6C86-8FEC-D4AA-F452DE7881D1}"/>
                    </a:ext>
                  </a:extLst>
                </p14:cNvPr>
                <p14:cNvContentPartPr/>
                <p14:nvPr/>
              </p14:nvContentPartPr>
              <p14:xfrm>
                <a:off x="5814703" y="4754160"/>
                <a:ext cx="448920" cy="218880"/>
              </p14:xfrm>
            </p:contentPart>
          </mc:Choice>
          <mc:Fallback xmlns="">
            <p:pic>
              <p:nvPicPr>
                <p:cNvPr id="7181" name="Mürekkep 7180">
                  <a:extLst>
                    <a:ext uri="{FF2B5EF4-FFF2-40B4-BE49-F238E27FC236}">
                      <a16:creationId xmlns:a16="http://schemas.microsoft.com/office/drawing/2014/main" id="{E6998071-6C86-8FEC-D4AA-F452DE7881D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806063" y="4745520"/>
                  <a:ext cx="466560" cy="236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9BFB793-F485-76C3-D07E-7564BB507A0E}"/>
                  </a:ext>
                </a:extLst>
              </p14:cNvPr>
              <p14:cNvContentPartPr/>
              <p14:nvPr/>
            </p14:nvContentPartPr>
            <p14:xfrm>
              <a:off x="226816" y="-1269627"/>
              <a:ext cx="929160" cy="443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9BFB793-F485-76C3-D07E-7564BB507A0E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216020" y="-1280067"/>
                <a:ext cx="950392" cy="46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CF2E72A-4229-296B-5EEB-4D2782D2C65D}"/>
                  </a:ext>
                </a:extLst>
              </p14:cNvPr>
              <p14:cNvContentPartPr/>
              <p14:nvPr/>
            </p14:nvContentPartPr>
            <p14:xfrm>
              <a:off x="1137976" y="-1347387"/>
              <a:ext cx="400320" cy="4024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CF2E72A-4229-296B-5EEB-4D2782D2C65D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1127536" y="-1358177"/>
                <a:ext cx="421560" cy="4237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658ED0EF-FAE5-7B52-484D-084C4961FFC9}"/>
                  </a:ext>
                </a:extLst>
              </p14:cNvPr>
              <p14:cNvContentPartPr/>
              <p14:nvPr/>
            </p14:nvContentPartPr>
            <p14:xfrm>
              <a:off x="1503376" y="-1330107"/>
              <a:ext cx="58680" cy="237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658ED0EF-FAE5-7B52-484D-084C4961FFC9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1492576" y="-1340907"/>
                <a:ext cx="7992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3481FA97-2629-FEBF-D58D-04937BC54DBE}"/>
                  </a:ext>
                </a:extLst>
              </p14:cNvPr>
              <p14:cNvContentPartPr/>
              <p14:nvPr/>
            </p14:nvContentPartPr>
            <p14:xfrm>
              <a:off x="1532176" y="-1161627"/>
              <a:ext cx="464760" cy="2250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3481FA97-2629-FEBF-D58D-04937BC54DBE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521376" y="-1172067"/>
                <a:ext cx="486000" cy="24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459C450A-7F43-C3A9-953E-AE676705A649}"/>
                  </a:ext>
                </a:extLst>
              </p14:cNvPr>
              <p14:cNvContentPartPr/>
              <p14:nvPr/>
            </p14:nvContentPartPr>
            <p14:xfrm>
              <a:off x="2172976" y="-1253787"/>
              <a:ext cx="641160" cy="5497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459C450A-7F43-C3A9-953E-AE676705A649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2162176" y="-1264227"/>
                <a:ext cx="662400" cy="57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8F0F91B6-393B-AD07-16F1-390E0AA769B2}"/>
                  </a:ext>
                </a:extLst>
              </p14:cNvPr>
              <p14:cNvContentPartPr/>
              <p14:nvPr/>
            </p14:nvContentPartPr>
            <p14:xfrm>
              <a:off x="3595696" y="-1194747"/>
              <a:ext cx="118080" cy="2376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8F0F91B6-393B-AD07-16F1-390E0AA769B2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3585256" y="-1205547"/>
                <a:ext cx="13932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F61CCA05-F7CC-56F8-2102-3AFE79500F48}"/>
                  </a:ext>
                </a:extLst>
              </p14:cNvPr>
              <p14:cNvContentPartPr/>
              <p14:nvPr/>
            </p14:nvContentPartPr>
            <p14:xfrm>
              <a:off x="2854816" y="-1271427"/>
              <a:ext cx="529560" cy="4388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F61CCA05-F7CC-56F8-2102-3AFE79500F48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2844376" y="-1281867"/>
                <a:ext cx="550800" cy="46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A96ECFD9-5A25-99DD-1C24-9EE49D5D462C}"/>
                  </a:ext>
                </a:extLst>
              </p14:cNvPr>
              <p14:cNvContentPartPr/>
              <p14:nvPr/>
            </p14:nvContentPartPr>
            <p14:xfrm>
              <a:off x="3338296" y="-1347747"/>
              <a:ext cx="657720" cy="41184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A96ECFD9-5A25-99DD-1C24-9EE49D5D462C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3327856" y="-1358547"/>
                <a:ext cx="678960" cy="43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3584D2A3-5505-9D95-2538-9FFB4C8C4D94}"/>
                  </a:ext>
                </a:extLst>
              </p14:cNvPr>
              <p14:cNvContentPartPr/>
              <p14:nvPr/>
            </p14:nvContentPartPr>
            <p14:xfrm>
              <a:off x="4201576" y="-1294827"/>
              <a:ext cx="188640" cy="22392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3584D2A3-5505-9D95-2538-9FFB4C8C4D94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4190776" y="-1305627"/>
                <a:ext cx="20988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7174" name="Ink 7173">
                <a:extLst>
                  <a:ext uri="{FF2B5EF4-FFF2-40B4-BE49-F238E27FC236}">
                    <a16:creationId xmlns:a16="http://schemas.microsoft.com/office/drawing/2014/main" id="{C1709265-7844-8879-73F4-F619E90476E2}"/>
                  </a:ext>
                </a:extLst>
              </p14:cNvPr>
              <p14:cNvContentPartPr/>
              <p14:nvPr/>
            </p14:nvContentPartPr>
            <p14:xfrm>
              <a:off x="4448176" y="-1265307"/>
              <a:ext cx="564840" cy="223920"/>
            </p14:xfrm>
          </p:contentPart>
        </mc:Choice>
        <mc:Fallback xmlns="">
          <p:pic>
            <p:nvPicPr>
              <p:cNvPr id="7174" name="Ink 7173">
                <a:extLst>
                  <a:ext uri="{FF2B5EF4-FFF2-40B4-BE49-F238E27FC236}">
                    <a16:creationId xmlns:a16="http://schemas.microsoft.com/office/drawing/2014/main" id="{C1709265-7844-8879-73F4-F619E90476E2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4437736" y="-1276107"/>
                <a:ext cx="58608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7180" name="Ink 7179">
                <a:extLst>
                  <a:ext uri="{FF2B5EF4-FFF2-40B4-BE49-F238E27FC236}">
                    <a16:creationId xmlns:a16="http://schemas.microsoft.com/office/drawing/2014/main" id="{C4C1F00D-E769-1B4A-6F94-EC0566CE5A36}"/>
                  </a:ext>
                </a:extLst>
              </p14:cNvPr>
              <p14:cNvContentPartPr/>
              <p14:nvPr/>
            </p14:nvContentPartPr>
            <p14:xfrm>
              <a:off x="5047936" y="-1483107"/>
              <a:ext cx="129960" cy="400320"/>
            </p14:xfrm>
          </p:contentPart>
        </mc:Choice>
        <mc:Fallback xmlns="">
          <p:pic>
            <p:nvPicPr>
              <p:cNvPr id="7180" name="Ink 7179">
                <a:extLst>
                  <a:ext uri="{FF2B5EF4-FFF2-40B4-BE49-F238E27FC236}">
                    <a16:creationId xmlns:a16="http://schemas.microsoft.com/office/drawing/2014/main" id="{C4C1F00D-E769-1B4A-6F94-EC0566CE5A36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5037467" y="-1493547"/>
                <a:ext cx="151259" cy="42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7185" name="Ink 7184">
                <a:extLst>
                  <a:ext uri="{FF2B5EF4-FFF2-40B4-BE49-F238E27FC236}">
                    <a16:creationId xmlns:a16="http://schemas.microsoft.com/office/drawing/2014/main" id="{814752F5-C35E-C688-BBE4-DBDF2197B96B}"/>
                  </a:ext>
                </a:extLst>
              </p14:cNvPr>
              <p14:cNvContentPartPr/>
              <p14:nvPr/>
            </p14:nvContentPartPr>
            <p14:xfrm>
              <a:off x="5153776" y="-1293027"/>
              <a:ext cx="129600" cy="219960"/>
            </p14:xfrm>
          </p:contentPart>
        </mc:Choice>
        <mc:Fallback xmlns="">
          <p:pic>
            <p:nvPicPr>
              <p:cNvPr id="7185" name="Ink 7184">
                <a:extLst>
                  <a:ext uri="{FF2B5EF4-FFF2-40B4-BE49-F238E27FC236}">
                    <a16:creationId xmlns:a16="http://schemas.microsoft.com/office/drawing/2014/main" id="{814752F5-C35E-C688-BBE4-DBDF2197B96B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5143336" y="-1303827"/>
                <a:ext cx="150840" cy="24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7188" name="Ink 7187">
                <a:extLst>
                  <a:ext uri="{FF2B5EF4-FFF2-40B4-BE49-F238E27FC236}">
                    <a16:creationId xmlns:a16="http://schemas.microsoft.com/office/drawing/2014/main" id="{991A36C4-6CD7-C16E-4421-427B61F73E60}"/>
                  </a:ext>
                </a:extLst>
              </p14:cNvPr>
              <p14:cNvContentPartPr/>
              <p14:nvPr/>
            </p14:nvContentPartPr>
            <p14:xfrm>
              <a:off x="5653816" y="-1399587"/>
              <a:ext cx="388440" cy="212040"/>
            </p14:xfrm>
          </p:contentPart>
        </mc:Choice>
        <mc:Fallback xmlns="">
          <p:pic>
            <p:nvPicPr>
              <p:cNvPr id="7188" name="Ink 7187">
                <a:extLst>
                  <a:ext uri="{FF2B5EF4-FFF2-40B4-BE49-F238E27FC236}">
                    <a16:creationId xmlns:a16="http://schemas.microsoft.com/office/drawing/2014/main" id="{991A36C4-6CD7-C16E-4421-427B61F73E60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5643016" y="-1410027"/>
                <a:ext cx="409680" cy="23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7189" name="Ink 7188">
                <a:extLst>
                  <a:ext uri="{FF2B5EF4-FFF2-40B4-BE49-F238E27FC236}">
                    <a16:creationId xmlns:a16="http://schemas.microsoft.com/office/drawing/2014/main" id="{F31EEECE-62A2-D8B5-D074-3F6F607B0B07}"/>
                  </a:ext>
                </a:extLst>
              </p14:cNvPr>
              <p14:cNvContentPartPr/>
              <p14:nvPr/>
            </p14:nvContentPartPr>
            <p14:xfrm>
              <a:off x="6359056" y="-1358547"/>
              <a:ext cx="6120" cy="182520"/>
            </p14:xfrm>
          </p:contentPart>
        </mc:Choice>
        <mc:Fallback xmlns="">
          <p:pic>
            <p:nvPicPr>
              <p:cNvPr id="7189" name="Ink 7188">
                <a:extLst>
                  <a:ext uri="{FF2B5EF4-FFF2-40B4-BE49-F238E27FC236}">
                    <a16:creationId xmlns:a16="http://schemas.microsoft.com/office/drawing/2014/main" id="{F31EEECE-62A2-D8B5-D074-3F6F607B0B07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6348616" y="-1368987"/>
                <a:ext cx="2736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7194" name="Ink 7193">
                <a:extLst>
                  <a:ext uri="{FF2B5EF4-FFF2-40B4-BE49-F238E27FC236}">
                    <a16:creationId xmlns:a16="http://schemas.microsoft.com/office/drawing/2014/main" id="{E1428DB1-1F9A-44ED-F53A-EB3C5B1E25E3}"/>
                  </a:ext>
                </a:extLst>
              </p14:cNvPr>
              <p14:cNvContentPartPr/>
              <p14:nvPr/>
            </p14:nvContentPartPr>
            <p14:xfrm>
              <a:off x="6156736" y="-1429107"/>
              <a:ext cx="402840" cy="282600"/>
            </p14:xfrm>
          </p:contentPart>
        </mc:Choice>
        <mc:Fallback xmlns="">
          <p:pic>
            <p:nvPicPr>
              <p:cNvPr id="7194" name="Ink 7193">
                <a:extLst>
                  <a:ext uri="{FF2B5EF4-FFF2-40B4-BE49-F238E27FC236}">
                    <a16:creationId xmlns:a16="http://schemas.microsoft.com/office/drawing/2014/main" id="{E1428DB1-1F9A-44ED-F53A-EB3C5B1E25E3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6145936" y="-1439547"/>
                <a:ext cx="424080" cy="30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7197" name="Ink 7196">
                <a:extLst>
                  <a:ext uri="{FF2B5EF4-FFF2-40B4-BE49-F238E27FC236}">
                    <a16:creationId xmlns:a16="http://schemas.microsoft.com/office/drawing/2014/main" id="{270FAAD0-7ECF-C3F9-F40A-41316AC45C7D}"/>
                  </a:ext>
                </a:extLst>
              </p14:cNvPr>
              <p14:cNvContentPartPr/>
              <p14:nvPr/>
            </p14:nvContentPartPr>
            <p14:xfrm>
              <a:off x="6612136" y="-1329027"/>
              <a:ext cx="259200" cy="161640"/>
            </p14:xfrm>
          </p:contentPart>
        </mc:Choice>
        <mc:Fallback xmlns="">
          <p:pic>
            <p:nvPicPr>
              <p:cNvPr id="7197" name="Ink 7196">
                <a:extLst>
                  <a:ext uri="{FF2B5EF4-FFF2-40B4-BE49-F238E27FC236}">
                    <a16:creationId xmlns:a16="http://schemas.microsoft.com/office/drawing/2014/main" id="{270FAAD0-7ECF-C3F9-F40A-41316AC45C7D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6601336" y="-1339467"/>
                <a:ext cx="280440" cy="18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7210" name="Ink 7209">
                <a:extLst>
                  <a:ext uri="{FF2B5EF4-FFF2-40B4-BE49-F238E27FC236}">
                    <a16:creationId xmlns:a16="http://schemas.microsoft.com/office/drawing/2014/main" id="{67D815CC-6721-A07D-897D-4127A2FF7B6B}"/>
                  </a:ext>
                </a:extLst>
              </p14:cNvPr>
              <p14:cNvContentPartPr/>
              <p14:nvPr/>
            </p14:nvContentPartPr>
            <p14:xfrm>
              <a:off x="8140696" y="-1334787"/>
              <a:ext cx="723600" cy="470160"/>
            </p14:xfrm>
          </p:contentPart>
        </mc:Choice>
        <mc:Fallback xmlns="">
          <p:pic>
            <p:nvPicPr>
              <p:cNvPr id="7210" name="Ink 7209">
                <a:extLst>
                  <a:ext uri="{FF2B5EF4-FFF2-40B4-BE49-F238E27FC236}">
                    <a16:creationId xmlns:a16="http://schemas.microsoft.com/office/drawing/2014/main" id="{67D815CC-6721-A07D-897D-4127A2FF7B6B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8130256" y="-1345587"/>
                <a:ext cx="744840" cy="49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7211" name="Ink 7210">
                <a:extLst>
                  <a:ext uri="{FF2B5EF4-FFF2-40B4-BE49-F238E27FC236}">
                    <a16:creationId xmlns:a16="http://schemas.microsoft.com/office/drawing/2014/main" id="{B66CED5D-8EC6-FFE7-7285-0C0EC8EC7CA9}"/>
                  </a:ext>
                </a:extLst>
              </p14:cNvPr>
              <p14:cNvContentPartPr/>
              <p14:nvPr/>
            </p14:nvContentPartPr>
            <p14:xfrm>
              <a:off x="7664416" y="-1287987"/>
              <a:ext cx="306360" cy="288360"/>
            </p14:xfrm>
          </p:contentPart>
        </mc:Choice>
        <mc:Fallback xmlns="">
          <p:pic>
            <p:nvPicPr>
              <p:cNvPr id="7211" name="Ink 7210">
                <a:extLst>
                  <a:ext uri="{FF2B5EF4-FFF2-40B4-BE49-F238E27FC236}">
                    <a16:creationId xmlns:a16="http://schemas.microsoft.com/office/drawing/2014/main" id="{B66CED5D-8EC6-FFE7-7285-0C0EC8EC7CA9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7653964" y="-1298427"/>
                <a:ext cx="327625" cy="30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7212" name="Ink 7211">
                <a:extLst>
                  <a:ext uri="{FF2B5EF4-FFF2-40B4-BE49-F238E27FC236}">
                    <a16:creationId xmlns:a16="http://schemas.microsoft.com/office/drawing/2014/main" id="{D39AB39B-96FF-0F2C-A611-1FF84D62FAB8}"/>
                  </a:ext>
                </a:extLst>
              </p14:cNvPr>
              <p14:cNvContentPartPr/>
              <p14:nvPr/>
            </p14:nvContentPartPr>
            <p14:xfrm>
              <a:off x="6905896" y="-1340907"/>
              <a:ext cx="535680" cy="276840"/>
            </p14:xfrm>
          </p:contentPart>
        </mc:Choice>
        <mc:Fallback xmlns="">
          <p:pic>
            <p:nvPicPr>
              <p:cNvPr id="7212" name="Ink 7211">
                <a:extLst>
                  <a:ext uri="{FF2B5EF4-FFF2-40B4-BE49-F238E27FC236}">
                    <a16:creationId xmlns:a16="http://schemas.microsoft.com/office/drawing/2014/main" id="{D39AB39B-96FF-0F2C-A611-1FF84D62FAB8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6895449" y="-1351347"/>
                <a:ext cx="556934" cy="29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7228" name="Ink 7227">
                <a:extLst>
                  <a:ext uri="{FF2B5EF4-FFF2-40B4-BE49-F238E27FC236}">
                    <a16:creationId xmlns:a16="http://schemas.microsoft.com/office/drawing/2014/main" id="{68D8E51E-9941-A301-2289-4262C22C8AAA}"/>
                  </a:ext>
                </a:extLst>
              </p14:cNvPr>
              <p14:cNvContentPartPr/>
              <p14:nvPr/>
            </p14:nvContentPartPr>
            <p14:xfrm>
              <a:off x="1931776" y="-764547"/>
              <a:ext cx="1076400" cy="588240"/>
            </p14:xfrm>
          </p:contentPart>
        </mc:Choice>
        <mc:Fallback xmlns="">
          <p:pic>
            <p:nvPicPr>
              <p:cNvPr id="7228" name="Ink 7227">
                <a:extLst>
                  <a:ext uri="{FF2B5EF4-FFF2-40B4-BE49-F238E27FC236}">
                    <a16:creationId xmlns:a16="http://schemas.microsoft.com/office/drawing/2014/main" id="{68D8E51E-9941-A301-2289-4262C22C8AAA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1921336" y="-774987"/>
                <a:ext cx="1097640" cy="60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7229" name="Ink 7228">
                <a:extLst>
                  <a:ext uri="{FF2B5EF4-FFF2-40B4-BE49-F238E27FC236}">
                    <a16:creationId xmlns:a16="http://schemas.microsoft.com/office/drawing/2014/main" id="{113749D3-C9E8-6327-6D9B-8B33067965DB}"/>
                  </a:ext>
                </a:extLst>
              </p14:cNvPr>
              <p14:cNvContentPartPr/>
              <p14:nvPr/>
            </p14:nvContentPartPr>
            <p14:xfrm>
              <a:off x="585376" y="-723507"/>
              <a:ext cx="1182240" cy="505440"/>
            </p14:xfrm>
          </p:contentPart>
        </mc:Choice>
        <mc:Fallback xmlns="">
          <p:pic>
            <p:nvPicPr>
              <p:cNvPr id="7229" name="Ink 7228">
                <a:extLst>
                  <a:ext uri="{FF2B5EF4-FFF2-40B4-BE49-F238E27FC236}">
                    <a16:creationId xmlns:a16="http://schemas.microsoft.com/office/drawing/2014/main" id="{113749D3-C9E8-6327-6D9B-8B33067965DB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74936" y="-733947"/>
                <a:ext cx="1203480" cy="52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7230" name="Ink 7229">
                <a:extLst>
                  <a:ext uri="{FF2B5EF4-FFF2-40B4-BE49-F238E27FC236}">
                    <a16:creationId xmlns:a16="http://schemas.microsoft.com/office/drawing/2014/main" id="{D358E688-780B-FD3D-245D-017232A6FE6E}"/>
                  </a:ext>
                </a:extLst>
              </p14:cNvPr>
              <p14:cNvContentPartPr/>
              <p14:nvPr/>
            </p14:nvContentPartPr>
            <p14:xfrm>
              <a:off x="5183288" y="1615674"/>
              <a:ext cx="1694880" cy="1057320"/>
            </p14:xfrm>
          </p:contentPart>
        </mc:Choice>
        <mc:Fallback xmlns="">
          <p:pic>
            <p:nvPicPr>
              <p:cNvPr id="7230" name="Ink 7229">
                <a:extLst>
                  <a:ext uri="{FF2B5EF4-FFF2-40B4-BE49-F238E27FC236}">
                    <a16:creationId xmlns:a16="http://schemas.microsoft.com/office/drawing/2014/main" id="{D358E688-780B-FD3D-245D-017232A6FE6E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5172848" y="1605234"/>
                <a:ext cx="1716120" cy="1078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03583F74-8E68-2EA8-0F31-E0CFCF38E7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528" y="230981"/>
            <a:ext cx="7315200" cy="347662"/>
          </a:xfrm>
        </p:spPr>
        <p:txBody>
          <a:bodyPr lIns="0" tIns="0" rIns="0" bIns="0">
            <a:normAutofit fontScale="90000"/>
          </a:bodyPr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r-TR" altLang="tr-TR" dirty="0" err="1"/>
              <a:t>The</a:t>
            </a:r>
            <a:r>
              <a:rPr lang="tr-TR" altLang="tr-TR" dirty="0"/>
              <a:t> main </a:t>
            </a:r>
            <a:r>
              <a:rPr lang="tr-TR" altLang="tr-TR" dirty="0" err="1"/>
              <a:t>points</a:t>
            </a:r>
            <a:r>
              <a:rPr lang="tr-TR" altLang="tr-TR" dirty="0"/>
              <a:t> </a:t>
            </a:r>
            <a:r>
              <a:rPr lang="tr-TR" altLang="tr-TR" dirty="0" err="1"/>
              <a:t>are</a:t>
            </a:r>
            <a:r>
              <a:rPr lang="tr-TR" altLang="tr-TR" dirty="0"/>
              <a:t> as </a:t>
            </a:r>
            <a:r>
              <a:rPr lang="tr-TR" altLang="tr-TR" dirty="0" err="1"/>
              <a:t>follows</a:t>
            </a:r>
            <a:r>
              <a:rPr lang="tr-TR" altLang="tr-TR" dirty="0"/>
              <a:t>:</a:t>
            </a: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BE24351C-F452-7797-873D-3AA28B513D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-108520" y="1484784"/>
            <a:ext cx="8066087" cy="5688013"/>
          </a:xfrm>
        </p:spPr>
        <p:txBody>
          <a:bodyPr lIns="0" tIns="0" rIns="0" bIns="0"/>
          <a:lstStyle/>
          <a:p>
            <a:pPr marL="339725" indent="-339725" eaLnBrk="1" hangingPunct="1">
              <a:lnSpc>
                <a:spcPct val="9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tr-TR" altLang="tr-TR" sz="2000" b="1" i="1" dirty="0" err="1">
                <a:latin typeface="Arial" panose="020B0604020202020204" pitchFamily="34" charset="0"/>
              </a:rPr>
              <a:t>The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language</a:t>
            </a:r>
            <a:r>
              <a:rPr lang="tr-TR" altLang="tr-TR" sz="2000" b="1" i="1" dirty="0">
                <a:latin typeface="Arial" panose="020B0604020202020204" pitchFamily="34" charset="0"/>
              </a:rPr>
              <a:t> of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poetry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was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to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consist</a:t>
            </a:r>
            <a:r>
              <a:rPr lang="tr-TR" altLang="tr-TR" sz="2000" b="1" i="1" dirty="0">
                <a:latin typeface="Arial" panose="020B0604020202020204" pitchFamily="34" charset="0"/>
              </a:rPr>
              <a:t> of “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a 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selection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 of 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language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really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used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by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man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” </a:t>
            </a:r>
            <a:r>
              <a:rPr lang="tr-TR" altLang="tr-TR" sz="2000" b="1" i="1" dirty="0">
                <a:latin typeface="Arial" panose="020B0604020202020204" pitchFamily="34" charset="0"/>
              </a:rPr>
              <a:t>.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In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bringing</a:t>
            </a:r>
            <a:r>
              <a:rPr lang="tr-TR" altLang="tr-TR" sz="2000" b="1" i="1" dirty="0">
                <a:latin typeface="Arial" panose="020B0604020202020204" pitchFamily="34" charset="0"/>
              </a:rPr>
              <a:t> his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language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closer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to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the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everyday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language</a:t>
            </a:r>
            <a:r>
              <a:rPr lang="tr-TR" altLang="tr-TR" sz="2000" b="1" i="1" dirty="0">
                <a:latin typeface="Arial" panose="020B0604020202020204" pitchFamily="34" charset="0"/>
              </a:rPr>
              <a:t> of men, '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poetic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diction</a:t>
            </a:r>
            <a:r>
              <a:rPr lang="tr-TR" altLang="tr-TR" sz="2000" b="1" i="1" dirty="0">
                <a:latin typeface="Arial" panose="020B0604020202020204" pitchFamily="34" charset="0"/>
              </a:rPr>
              <a:t>'-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with</a:t>
            </a:r>
            <a:r>
              <a:rPr lang="tr-TR" altLang="tr-TR" sz="2000" b="1" i="1" dirty="0">
                <a:latin typeface="Arial" panose="020B0604020202020204" pitchFamily="34" charset="0"/>
              </a:rPr>
              <a:t> his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artful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figures</a:t>
            </a:r>
            <a:r>
              <a:rPr lang="tr-TR" altLang="tr-TR" sz="2000" b="1" i="1" dirty="0">
                <a:latin typeface="Arial" panose="020B0604020202020204" pitchFamily="34" charset="0"/>
              </a:rPr>
              <a:t> of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speech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and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elevated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tone</a:t>
            </a:r>
            <a:r>
              <a:rPr lang="tr-TR" altLang="tr-TR" sz="2000" b="1" i="1" dirty="0">
                <a:latin typeface="Arial" panose="020B0604020202020204" pitchFamily="34" charset="0"/>
              </a:rPr>
              <a:t> –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was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to</a:t>
            </a:r>
            <a:r>
              <a:rPr lang="tr-TR" altLang="tr-TR" sz="2000" b="1" i="1" dirty="0">
                <a:latin typeface="Arial" panose="020B0604020202020204" pitchFamily="34" charset="0"/>
              </a:rPr>
              <a:t> be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avoided</a:t>
            </a:r>
            <a:r>
              <a:rPr lang="tr-TR" altLang="tr-TR" sz="2000" b="1" i="1" dirty="0">
                <a:latin typeface="Arial" panose="020B0604020202020204" pitchFamily="34" charset="0"/>
              </a:rPr>
              <a:t> as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much</a:t>
            </a:r>
            <a:r>
              <a:rPr lang="tr-TR" altLang="tr-TR" sz="2000" b="1" i="1" dirty="0">
                <a:latin typeface="Arial" panose="020B0604020202020204" pitchFamily="34" charset="0"/>
              </a:rPr>
              <a:t> as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possible</a:t>
            </a:r>
            <a:r>
              <a:rPr lang="tr-TR" altLang="tr-TR" sz="2000" b="1" i="1" dirty="0">
                <a:latin typeface="Arial" panose="020B0604020202020204" pitchFamily="34" charset="0"/>
              </a:rPr>
              <a:t>.</a:t>
            </a:r>
          </a:p>
          <a:p>
            <a:pPr marL="339725" indent="-339725" eaLnBrk="1" hangingPunct="1">
              <a:lnSpc>
                <a:spcPct val="9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tr-TR" altLang="tr-TR" sz="2000" b="1" i="1" dirty="0">
              <a:latin typeface="Arial" panose="020B0604020202020204" pitchFamily="34" charset="0"/>
            </a:endParaRPr>
          </a:p>
          <a:p>
            <a:pPr marL="339725" indent="-339725" eaLnBrk="1" hangingPunct="1">
              <a:lnSpc>
                <a:spcPct val="9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tr-TR" altLang="tr-TR" sz="2000" b="1" i="1" dirty="0" err="1">
                <a:latin typeface="Arial" panose="020B0604020202020204" pitchFamily="34" charset="0"/>
              </a:rPr>
              <a:t>The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subject</a:t>
            </a:r>
            <a:r>
              <a:rPr lang="tr-TR" altLang="tr-TR" sz="2000" b="1" i="1" dirty="0">
                <a:latin typeface="Arial" panose="020B0604020202020204" pitchFamily="34" charset="0"/>
              </a:rPr>
              <a:t>  of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poetry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was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to</a:t>
            </a:r>
            <a:r>
              <a:rPr lang="tr-TR" altLang="tr-TR" sz="2000" b="1" i="1" dirty="0"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latin typeface="Arial" panose="020B0604020202020204" pitchFamily="34" charset="0"/>
              </a:rPr>
              <a:t>consist</a:t>
            </a:r>
            <a:r>
              <a:rPr lang="tr-TR" altLang="tr-TR" sz="2000" b="1" i="1" dirty="0">
                <a:latin typeface="Arial" panose="020B0604020202020204" pitchFamily="34" charset="0"/>
              </a:rPr>
              <a:t> of “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incidents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and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situations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from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common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 life”.</a:t>
            </a:r>
          </a:p>
          <a:p>
            <a:pPr marL="339725" indent="-339725" eaLnBrk="1" hangingPunct="1">
              <a:lnSpc>
                <a:spcPct val="9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tr-TR" altLang="tr-TR" sz="2000" b="1" i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339725" indent="-339725" eaLnBrk="1" hangingPunct="1">
              <a:lnSpc>
                <a:spcPct val="9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«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Ordinary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things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should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 be 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presented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to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the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mind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 in an 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unusual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0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way</a:t>
            </a:r>
            <a:r>
              <a:rPr lang="tr-TR" altLang="tr-TR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.»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467A3CC-CC5E-43A5-E632-1965E61D9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836712"/>
            <a:ext cx="6347714" cy="5112568"/>
          </a:xfrm>
        </p:spPr>
        <p:txBody>
          <a:bodyPr>
            <a:normAutofit/>
          </a:bodyPr>
          <a:lstStyle/>
          <a:p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Low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and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rustic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life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was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generally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chosen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because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that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condition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the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essential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passions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of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the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heart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find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a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better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soil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which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they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can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attain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their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maturity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are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less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under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restraint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,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and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speak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a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plainer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and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more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emphatic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language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;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because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that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condition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of life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our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elementary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feelings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co-exist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in a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state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of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greater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simplicity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,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and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,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consequently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,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may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be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more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accurately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contemplated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,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and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more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forcibly</a:t>
            </a:r>
            <a:r>
              <a:rPr lang="tr-TR" altLang="tr-T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communicated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;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because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the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manners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of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rural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life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germinate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from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those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elementary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feelings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;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and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from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the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necessary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character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of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rural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occupations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are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more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easily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comprehended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;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and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are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more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durable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;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and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lastly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because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that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condition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the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passions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of men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are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incorporated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with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the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beautiful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and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permanent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forms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 of </a:t>
            </a:r>
            <a:r>
              <a:rPr lang="tr-TR" altLang="tr-TR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nature</a:t>
            </a:r>
            <a:r>
              <a:rPr lang="tr-TR" altLang="tr-TR" sz="1800" b="1" dirty="0">
                <a:solidFill>
                  <a:schemeClr val="tx1"/>
                </a:solidFill>
                <a:latin typeface="Arial" panose="020B0604020202020204" pitchFamily="34" charset="0"/>
              </a:rPr>
              <a:t>" </a:t>
            </a:r>
            <a:endParaRPr lang="tr-TR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E0893146-2C89-AC49-6C60-A1D43B963FF8}"/>
                  </a:ext>
                </a:extLst>
              </p14:cNvPr>
              <p14:cNvContentPartPr/>
              <p14:nvPr/>
            </p14:nvContentPartPr>
            <p14:xfrm>
              <a:off x="4675517" y="-1185315"/>
              <a:ext cx="581400" cy="4204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E0893146-2C89-AC49-6C60-A1D43B963F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64717" y="-1196115"/>
                <a:ext cx="602640" cy="44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AC97B59-6D74-C958-CF9B-7F0D87F0AF69}"/>
                  </a:ext>
                </a:extLst>
              </p14:cNvPr>
              <p14:cNvContentPartPr/>
              <p14:nvPr/>
            </p14:nvContentPartPr>
            <p14:xfrm>
              <a:off x="3328757" y="-1229955"/>
              <a:ext cx="938520" cy="4114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AC97B59-6D74-C958-CF9B-7F0D87F0AF6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18313" y="-1240395"/>
                <a:ext cx="959768" cy="43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1605659E-025C-F444-283E-816A24D16151}"/>
                  </a:ext>
                </a:extLst>
              </p14:cNvPr>
              <p14:cNvContentPartPr/>
              <p14:nvPr/>
            </p14:nvContentPartPr>
            <p14:xfrm>
              <a:off x="624437" y="-1195755"/>
              <a:ext cx="2468880" cy="4305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1605659E-025C-F444-283E-816A24D1615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3637" y="-1206555"/>
                <a:ext cx="2490120" cy="45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AEA52176-56B8-1AB2-7318-17287B756E7E}"/>
                  </a:ext>
                </a:extLst>
              </p14:cNvPr>
              <p14:cNvContentPartPr/>
              <p14:nvPr/>
            </p14:nvContentPartPr>
            <p14:xfrm>
              <a:off x="5193197" y="-1202235"/>
              <a:ext cx="512640" cy="3729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AEA52176-56B8-1AB2-7318-17287B756E7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82757" y="-1212685"/>
                <a:ext cx="533880" cy="3942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4081B802-3259-1231-D12C-F68A85D1EF28}"/>
                  </a:ext>
                </a:extLst>
              </p14:cNvPr>
              <p14:cNvContentPartPr/>
              <p14:nvPr/>
            </p14:nvContentPartPr>
            <p14:xfrm>
              <a:off x="6073757" y="-1274955"/>
              <a:ext cx="2733840" cy="39708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4081B802-3259-1231-D12C-F68A85D1EF2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62956" y="-1285395"/>
                <a:ext cx="2755083" cy="41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6A1E52AF-6093-9CAA-0F68-ACB0F0D4D816}"/>
                  </a:ext>
                </a:extLst>
              </p14:cNvPr>
              <p14:cNvContentPartPr/>
              <p14:nvPr/>
            </p14:nvContentPartPr>
            <p14:xfrm>
              <a:off x="773837" y="-570075"/>
              <a:ext cx="1364400" cy="27972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6A1E52AF-6093-9CAA-0F68-ACB0F0D4D81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63394" y="-580515"/>
                <a:ext cx="1385646" cy="30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60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948512-18D4-FB0A-047D-DF3C8B9DF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B39631-5110-A17B-1781-04D380FF8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1800" b="1" i="1" dirty="0">
                <a:solidFill>
                  <a:srgbClr val="C00000"/>
                </a:solidFill>
                <a:latin typeface="Arial" panose="020B0604020202020204" pitchFamily="34" charset="0"/>
              </a:rPr>
              <a:t>“ </a:t>
            </a:r>
            <a:r>
              <a:rPr lang="tr-TR" altLang="tr-TR" sz="18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all</a:t>
            </a:r>
            <a:r>
              <a:rPr lang="tr-TR" altLang="tr-TR" sz="1800" b="1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good</a:t>
            </a:r>
            <a:r>
              <a:rPr lang="tr-TR" altLang="tr-TR" sz="1800" b="1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poetry</a:t>
            </a:r>
            <a:r>
              <a:rPr lang="tr-TR" altLang="tr-TR" sz="1800" b="1" i="1" dirty="0">
                <a:solidFill>
                  <a:srgbClr val="C00000"/>
                </a:solidFill>
                <a:latin typeface="Arial" panose="020B0604020202020204" pitchFamily="34" charset="0"/>
              </a:rPr>
              <a:t> is </a:t>
            </a:r>
            <a:r>
              <a:rPr lang="tr-TR" altLang="tr-TR" sz="18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the</a:t>
            </a:r>
            <a:r>
              <a:rPr lang="tr-TR" altLang="tr-TR" sz="1800" b="1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spontananeous</a:t>
            </a:r>
            <a:r>
              <a:rPr lang="tr-TR" altLang="tr-TR" sz="1800" b="1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overflow</a:t>
            </a:r>
            <a:r>
              <a:rPr lang="tr-TR" altLang="tr-TR" sz="1800" b="1" i="1" dirty="0">
                <a:solidFill>
                  <a:srgbClr val="C00000"/>
                </a:solidFill>
                <a:latin typeface="Arial" panose="020B0604020202020204" pitchFamily="34" charset="0"/>
              </a:rPr>
              <a:t> of </a:t>
            </a:r>
            <a:r>
              <a:rPr lang="tr-TR" altLang="tr-TR" sz="18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powerful</a:t>
            </a:r>
            <a:r>
              <a:rPr lang="tr-TR" altLang="tr-TR" sz="1800" b="1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feelings</a:t>
            </a:r>
            <a:r>
              <a:rPr lang="tr-TR" altLang="tr-TR" sz="1800" b="1" i="1" dirty="0">
                <a:solidFill>
                  <a:srgbClr val="C00000"/>
                </a:solidFill>
                <a:latin typeface="Arial" panose="020B0604020202020204" pitchFamily="34" charset="0"/>
              </a:rPr>
              <a:t>” </a:t>
            </a:r>
            <a:r>
              <a:rPr lang="tr-TR" altLang="tr-TR" sz="1800" b="1" i="1" dirty="0">
                <a:solidFill>
                  <a:schemeClr val="tx1"/>
                </a:solidFill>
                <a:latin typeface="Arial" panose="020B0604020202020204" pitchFamily="34" charset="0"/>
              </a:rPr>
              <a:t>is </a:t>
            </a:r>
            <a:r>
              <a:rPr lang="tr-TR" altLang="tr-TR" sz="1800" b="1" i="1" dirty="0" err="1">
                <a:solidFill>
                  <a:schemeClr val="tx1"/>
                </a:solidFill>
                <a:latin typeface="Arial" panose="020B0604020202020204" pitchFamily="34" charset="0"/>
              </a:rPr>
              <a:t>clearly</a:t>
            </a:r>
            <a:r>
              <a:rPr lang="tr-TR" altLang="tr-TR" sz="1800" b="1" i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i="1" dirty="0" err="1">
                <a:solidFill>
                  <a:schemeClr val="tx1"/>
                </a:solidFill>
                <a:latin typeface="Arial" panose="020B0604020202020204" pitchFamily="34" charset="0"/>
              </a:rPr>
              <a:t>radical</a:t>
            </a:r>
            <a:r>
              <a:rPr lang="tr-TR" altLang="tr-TR" sz="1800" b="1" i="1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tr-TR" altLang="tr-TR" sz="1800" b="1" i="1" dirty="0" err="1">
                <a:solidFill>
                  <a:schemeClr val="tx1"/>
                </a:solidFill>
                <a:latin typeface="Arial" panose="020B0604020202020204" pitchFamily="34" charset="0"/>
              </a:rPr>
              <a:t>its</a:t>
            </a:r>
            <a:r>
              <a:rPr lang="tr-TR" altLang="tr-TR" sz="1800" b="1" i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i="1" dirty="0" err="1">
                <a:solidFill>
                  <a:schemeClr val="tx1"/>
                </a:solidFill>
                <a:latin typeface="Arial" panose="020B0604020202020204" pitchFamily="34" charset="0"/>
              </a:rPr>
              <a:t>implications</a:t>
            </a:r>
            <a:r>
              <a:rPr lang="tr-TR" altLang="tr-TR" sz="1800" b="1" i="1" dirty="0">
                <a:solidFill>
                  <a:schemeClr val="tx1"/>
                </a:solidFill>
                <a:latin typeface="Arial" panose="020B0604020202020204" pitchFamily="34" charset="0"/>
              </a:rPr>
              <a:t>, but it </a:t>
            </a:r>
            <a:r>
              <a:rPr lang="tr-TR" altLang="tr-TR" sz="1800" b="1" i="1" dirty="0" err="1">
                <a:solidFill>
                  <a:schemeClr val="tx1"/>
                </a:solidFill>
                <a:latin typeface="Arial" panose="020B0604020202020204" pitchFamily="34" charset="0"/>
              </a:rPr>
              <a:t>should</a:t>
            </a:r>
            <a:r>
              <a:rPr lang="tr-TR" altLang="tr-TR" sz="1800" b="1" i="1" dirty="0">
                <a:solidFill>
                  <a:schemeClr val="tx1"/>
                </a:solidFill>
                <a:latin typeface="Arial" panose="020B0604020202020204" pitchFamily="34" charset="0"/>
              </a:rPr>
              <a:t> not be </a:t>
            </a:r>
            <a:r>
              <a:rPr lang="tr-TR" altLang="tr-TR" sz="1800" b="1" i="1" dirty="0" err="1">
                <a:solidFill>
                  <a:schemeClr val="tx1"/>
                </a:solidFill>
                <a:latin typeface="Arial" panose="020B0604020202020204" pitchFamily="34" charset="0"/>
              </a:rPr>
              <a:t>misunderstood</a:t>
            </a:r>
            <a:r>
              <a:rPr lang="tr-TR" altLang="tr-TR" sz="1800" b="1" i="1" dirty="0">
                <a:solidFill>
                  <a:schemeClr val="tx1"/>
                </a:solidFill>
                <a:latin typeface="Arial" panose="020B0604020202020204" pitchFamily="34" charset="0"/>
              </a:rPr>
              <a:t> as </a:t>
            </a:r>
            <a:r>
              <a:rPr lang="tr-TR" altLang="tr-TR" sz="1800" b="1" i="1" dirty="0" err="1">
                <a:solidFill>
                  <a:schemeClr val="tx1"/>
                </a:solidFill>
                <a:latin typeface="Arial" panose="020B0604020202020204" pitchFamily="34" charset="0"/>
              </a:rPr>
              <a:t>favouring</a:t>
            </a:r>
            <a:r>
              <a:rPr lang="tr-TR" altLang="tr-TR" sz="1800" b="1" i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i="1" dirty="0" err="1">
                <a:solidFill>
                  <a:schemeClr val="tx1"/>
                </a:solidFill>
                <a:latin typeface="Arial" panose="020B0604020202020204" pitchFamily="34" charset="0"/>
              </a:rPr>
              <a:t>the</a:t>
            </a:r>
            <a:r>
              <a:rPr lang="tr-TR" altLang="tr-TR" sz="1800" b="1" i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i="1" dirty="0" err="1">
                <a:solidFill>
                  <a:schemeClr val="tx1"/>
                </a:solidFill>
                <a:latin typeface="Arial" panose="020B0604020202020204" pitchFamily="34" charset="0"/>
              </a:rPr>
              <a:t>unrestained</a:t>
            </a:r>
            <a:r>
              <a:rPr lang="tr-TR" altLang="tr-TR" sz="1800" b="1" i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800" b="1" i="1" dirty="0" err="1">
                <a:solidFill>
                  <a:schemeClr val="tx1"/>
                </a:solidFill>
                <a:latin typeface="Arial" panose="020B0604020202020204" pitchFamily="34" charset="0"/>
              </a:rPr>
              <a:t>outouring</a:t>
            </a:r>
            <a:r>
              <a:rPr lang="tr-TR" altLang="tr-TR" sz="1800" b="1" i="1" dirty="0">
                <a:solidFill>
                  <a:schemeClr val="tx1"/>
                </a:solidFill>
                <a:latin typeface="Arial" panose="020B0604020202020204" pitchFamily="34" charset="0"/>
              </a:rPr>
              <a:t> of </a:t>
            </a:r>
            <a:r>
              <a:rPr lang="tr-TR" altLang="tr-TR" sz="1800" b="1" i="1" dirty="0" err="1">
                <a:solidFill>
                  <a:schemeClr val="tx1"/>
                </a:solidFill>
                <a:latin typeface="Arial" panose="020B0604020202020204" pitchFamily="34" charset="0"/>
              </a:rPr>
              <a:t>emotions</a:t>
            </a:r>
            <a:r>
              <a:rPr lang="tr-TR" altLang="tr-TR" sz="1800" b="1" i="1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tr-TR" altLang="tr-TR" dirty="0" err="1"/>
              <a:t>It</a:t>
            </a:r>
            <a:r>
              <a:rPr lang="tr-TR" altLang="tr-TR" dirty="0"/>
              <a:t> </a:t>
            </a:r>
            <a:r>
              <a:rPr lang="tr-TR" altLang="tr-TR" dirty="0" err="1"/>
              <a:t>takes</a:t>
            </a:r>
            <a:r>
              <a:rPr lang="tr-TR" altLang="tr-TR" dirty="0"/>
              <a:t> </a:t>
            </a:r>
            <a:r>
              <a:rPr lang="tr-TR" altLang="tr-TR" dirty="0" err="1"/>
              <a:t>its</a:t>
            </a:r>
            <a:r>
              <a:rPr lang="tr-TR" altLang="tr-TR" dirty="0"/>
              <a:t> </a:t>
            </a:r>
            <a:r>
              <a:rPr lang="tr-TR" altLang="tr-TR" dirty="0" err="1"/>
              <a:t>origing</a:t>
            </a:r>
            <a:r>
              <a:rPr lang="tr-TR" altLang="tr-TR" dirty="0"/>
              <a:t> </a:t>
            </a:r>
            <a:r>
              <a:rPr lang="tr-TR" altLang="tr-TR" dirty="0" err="1"/>
              <a:t>from</a:t>
            </a:r>
            <a:r>
              <a:rPr lang="tr-TR" altLang="tr-TR" dirty="0"/>
              <a:t> «</a:t>
            </a:r>
            <a:r>
              <a:rPr lang="tr-TR" altLang="tr-TR" dirty="0" err="1"/>
              <a:t>emotion</a:t>
            </a:r>
            <a:r>
              <a:rPr lang="tr-TR" altLang="tr-TR" dirty="0"/>
              <a:t> </a:t>
            </a:r>
            <a:r>
              <a:rPr lang="tr-TR" altLang="tr-TR" dirty="0" err="1"/>
              <a:t>recollected</a:t>
            </a:r>
            <a:r>
              <a:rPr lang="tr-TR" altLang="tr-TR" dirty="0"/>
              <a:t> in </a:t>
            </a:r>
            <a:r>
              <a:rPr lang="tr-TR" altLang="tr-TR" dirty="0" err="1"/>
              <a:t>tranquility</a:t>
            </a:r>
            <a:r>
              <a:rPr lang="tr-TR" altLang="tr-TR" dirty="0"/>
              <a:t>»</a:t>
            </a:r>
          </a:p>
          <a:p>
            <a:endParaRPr lang="tr-TR" altLang="tr-TR" sz="1800" b="1" i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23341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CB56EE-BBAF-9581-BEA0-53B8E48D3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908720"/>
            <a:ext cx="8135824" cy="4522788"/>
          </a:xfrm>
        </p:spPr>
        <p:txBody>
          <a:bodyPr/>
          <a:lstStyle/>
          <a:p>
            <a:pPr marL="339725" indent="-339725" eaLnBrk="1" hangingPunct="1">
              <a:lnSpc>
                <a:spcPct val="9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tr-TR" altLang="tr-TR" sz="2400" b="1" i="1" dirty="0" err="1">
                <a:latin typeface="Arial" panose="020B0604020202020204" pitchFamily="34" charset="0"/>
              </a:rPr>
              <a:t>Wordsworth</a:t>
            </a:r>
            <a:r>
              <a:rPr lang="tr-TR" altLang="tr-TR" sz="2400" b="1" i="1" dirty="0"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attached</a:t>
            </a:r>
            <a:r>
              <a:rPr lang="tr-TR" altLang="tr-TR" sz="2400" b="1" i="1" dirty="0"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great</a:t>
            </a:r>
            <a:r>
              <a:rPr lang="tr-TR" altLang="tr-TR" sz="2400" b="1" i="1" dirty="0"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importance</a:t>
            </a:r>
            <a:r>
              <a:rPr lang="tr-TR" altLang="tr-TR" sz="2400" b="1" i="1" dirty="0"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to</a:t>
            </a:r>
            <a:r>
              <a:rPr lang="tr-TR" altLang="tr-TR" sz="2400" b="1" i="1" dirty="0"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the</a:t>
            </a:r>
            <a:r>
              <a:rPr lang="tr-TR" altLang="tr-TR" sz="2400" b="1" i="1" dirty="0"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imagination</a:t>
            </a:r>
            <a:r>
              <a:rPr lang="tr-TR" altLang="tr-TR" sz="2400" b="1" i="1" dirty="0">
                <a:solidFill>
                  <a:srgbClr val="C00000"/>
                </a:solidFill>
                <a:latin typeface="Arial" panose="020B0604020202020204" pitchFamily="34" charset="0"/>
              </a:rPr>
              <a:t>.</a:t>
            </a:r>
          </a:p>
          <a:p>
            <a:pPr marL="339725" indent="-339725" eaLnBrk="1" hangingPunct="1">
              <a:lnSpc>
                <a:spcPct val="9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tr-TR" altLang="tr-TR" sz="2400" b="1" i="1" dirty="0" err="1">
                <a:latin typeface="Arial" panose="020B0604020202020204" pitchFamily="34" charset="0"/>
              </a:rPr>
              <a:t>For</a:t>
            </a:r>
            <a:r>
              <a:rPr lang="tr-TR" altLang="tr-TR" sz="2400" b="1" i="1" dirty="0"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Wordsworth</a:t>
            </a:r>
            <a:r>
              <a:rPr lang="tr-TR" altLang="tr-TR" sz="2400" b="1" i="1" dirty="0"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solidFill>
                  <a:schemeClr val="accent5"/>
                </a:solidFill>
                <a:latin typeface="Arial" panose="020B0604020202020204" pitchFamily="34" charset="0"/>
              </a:rPr>
              <a:t>the</a:t>
            </a:r>
            <a:r>
              <a:rPr lang="tr-TR" altLang="tr-TR" sz="2400" b="1" i="1" dirty="0">
                <a:solidFill>
                  <a:schemeClr val="accent5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solidFill>
                  <a:schemeClr val="accent5"/>
                </a:solidFill>
                <a:latin typeface="Arial" panose="020B0604020202020204" pitchFamily="34" charset="0"/>
              </a:rPr>
              <a:t>memory</a:t>
            </a:r>
            <a:r>
              <a:rPr lang="tr-TR" altLang="tr-TR" sz="2400" b="1" i="1" dirty="0">
                <a:solidFill>
                  <a:schemeClr val="accent5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was</a:t>
            </a:r>
            <a:r>
              <a:rPr lang="tr-TR" altLang="tr-TR" sz="2400" b="1" i="1" dirty="0">
                <a:latin typeface="Arial" panose="020B0604020202020204" pitchFamily="34" charset="0"/>
              </a:rPr>
              <a:t> a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key</a:t>
            </a:r>
            <a:r>
              <a:rPr lang="tr-TR" altLang="tr-TR" sz="2400" b="1" i="1" dirty="0">
                <a:latin typeface="Arial" panose="020B0604020202020204" pitchFamily="34" charset="0"/>
              </a:rPr>
              <a:t> element in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poetic</a:t>
            </a:r>
            <a:r>
              <a:rPr lang="tr-TR" altLang="tr-TR" sz="2400" b="1" i="1" dirty="0"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composition</a:t>
            </a:r>
            <a:r>
              <a:rPr lang="tr-TR" altLang="tr-TR" sz="2400" b="1" i="1" dirty="0">
                <a:latin typeface="Arial" panose="020B0604020202020204" pitchFamily="34" charset="0"/>
              </a:rPr>
              <a:t>. </a:t>
            </a:r>
          </a:p>
          <a:p>
            <a:pPr marL="339725" indent="-339725" eaLnBrk="1" hangingPunct="1">
              <a:lnSpc>
                <a:spcPct val="9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tr-TR" altLang="tr-TR" sz="2400" b="1" i="1" dirty="0">
              <a:latin typeface="Arial" panose="020B0604020202020204" pitchFamily="34" charset="0"/>
            </a:endParaRPr>
          </a:p>
          <a:p>
            <a:pPr marL="339725" indent="-339725" eaLnBrk="1" hangingPunct="1">
              <a:lnSpc>
                <a:spcPct val="9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tr-TR" altLang="tr-TR" sz="2400" b="1" i="1" dirty="0" err="1">
                <a:latin typeface="Arial" panose="020B0604020202020204" pitchFamily="34" charset="0"/>
              </a:rPr>
              <a:t>Poetry</a:t>
            </a:r>
            <a:r>
              <a:rPr lang="tr-TR" altLang="tr-TR" sz="2400" b="1" i="1" dirty="0"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results</a:t>
            </a:r>
            <a:r>
              <a:rPr lang="tr-TR" altLang="tr-TR" sz="2400" b="1" i="1" dirty="0"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from</a:t>
            </a:r>
            <a:r>
              <a:rPr lang="tr-TR" altLang="tr-TR" sz="2400" b="1" i="1" dirty="0"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the</a:t>
            </a:r>
            <a:r>
              <a:rPr lang="tr-TR" altLang="tr-TR" sz="2400" b="1" i="1" dirty="0"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active</a:t>
            </a:r>
            <a:r>
              <a:rPr lang="tr-TR" altLang="tr-TR" sz="2400" b="1" i="1" dirty="0"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relationship</a:t>
            </a:r>
            <a:r>
              <a:rPr lang="tr-TR" altLang="tr-TR" sz="2400" b="1" i="1" dirty="0">
                <a:latin typeface="Arial" panose="020B0604020202020204" pitchFamily="34" charset="0"/>
              </a:rPr>
              <a:t> of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present</a:t>
            </a:r>
            <a:r>
              <a:rPr lang="tr-TR" altLang="tr-TR" sz="2400" b="1" i="1" dirty="0"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to</a:t>
            </a:r>
            <a:r>
              <a:rPr lang="tr-TR" altLang="tr-TR" sz="2400" b="1" i="1" dirty="0"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past</a:t>
            </a:r>
            <a:r>
              <a:rPr lang="tr-TR" altLang="tr-TR" sz="2400" b="1" i="1" dirty="0"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experience</a:t>
            </a:r>
            <a:r>
              <a:rPr lang="tr-TR" altLang="tr-TR" sz="2400" b="1" i="1" dirty="0">
                <a:latin typeface="Arial" panose="020B0604020202020204" pitchFamily="34" charset="0"/>
              </a:rPr>
              <a:t>.</a:t>
            </a:r>
          </a:p>
          <a:p>
            <a:pPr marL="339725" indent="-339725" eaLnBrk="1" hangingPunct="1">
              <a:lnSpc>
                <a:spcPct val="9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tr-TR" altLang="tr-TR" sz="2400" b="1" i="1" dirty="0">
              <a:latin typeface="Arial" panose="020B0604020202020204" pitchFamily="34" charset="0"/>
            </a:endParaRPr>
          </a:p>
          <a:p>
            <a:pPr marL="339725" indent="-339725" eaLnBrk="1" hangingPunct="1">
              <a:lnSpc>
                <a:spcPct val="90000"/>
              </a:lnSpc>
              <a:spcBef>
                <a:spcPts val="500"/>
              </a:spcBef>
              <a:buClr>
                <a:srgbClr val="4F261E"/>
              </a:buClr>
              <a:buFont typeface="Garamond" panose="02020404030301010803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tr-TR" altLang="tr-TR" sz="2400" b="1" i="1" dirty="0">
                <a:latin typeface="Arial" panose="020B0604020202020204" pitchFamily="34" charset="0"/>
              </a:rPr>
              <a:t>Object-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poet</a:t>
            </a:r>
            <a:r>
              <a:rPr lang="tr-TR" altLang="tr-TR" sz="2400" b="1" i="1" dirty="0">
                <a:latin typeface="Arial" panose="020B0604020202020204" pitchFamily="34" charset="0"/>
              </a:rPr>
              <a:t>-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sensory</a:t>
            </a:r>
            <a:r>
              <a:rPr lang="tr-TR" altLang="tr-TR" sz="2400" b="1" i="1" dirty="0"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experience</a:t>
            </a:r>
            <a:r>
              <a:rPr lang="tr-TR" altLang="tr-TR" sz="2400" b="1" i="1" dirty="0">
                <a:latin typeface="Arial" panose="020B0604020202020204" pitchFamily="34" charset="0"/>
              </a:rPr>
              <a:t>-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emotion-memory</a:t>
            </a:r>
            <a:r>
              <a:rPr lang="tr-TR" altLang="tr-TR" sz="2400" b="1" i="1" dirty="0">
                <a:latin typeface="Arial" panose="020B0604020202020204" pitchFamily="34" charset="0"/>
              </a:rPr>
              <a:t>-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recollection</a:t>
            </a:r>
            <a:r>
              <a:rPr lang="tr-TR" altLang="tr-TR" sz="2400" b="1" i="1" dirty="0">
                <a:latin typeface="Arial" panose="020B0604020202020204" pitchFamily="34" charset="0"/>
              </a:rPr>
              <a:t> in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tranquility</a:t>
            </a:r>
            <a:r>
              <a:rPr lang="tr-TR" altLang="tr-TR" sz="2400" b="1" i="1" dirty="0">
                <a:latin typeface="Arial" panose="020B0604020202020204" pitchFamily="34" charset="0"/>
              </a:rPr>
              <a:t>-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kindred</a:t>
            </a:r>
            <a:r>
              <a:rPr lang="tr-TR" altLang="tr-TR" sz="2400" b="1" i="1" dirty="0">
                <a:latin typeface="Arial" panose="020B0604020202020204" pitchFamily="34" charset="0"/>
              </a:rPr>
              <a:t> </a:t>
            </a:r>
            <a:r>
              <a:rPr lang="tr-TR" altLang="tr-TR" sz="2400" b="1" i="1" dirty="0" err="1">
                <a:latin typeface="Arial" panose="020B0604020202020204" pitchFamily="34" charset="0"/>
              </a:rPr>
              <a:t>emotion</a:t>
            </a:r>
            <a:endParaRPr lang="tr-TR" altLang="tr-TR" sz="2400" b="1" i="1" dirty="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Mürekkep 3">
                <a:extLst>
                  <a:ext uri="{FF2B5EF4-FFF2-40B4-BE49-F238E27FC236}">
                    <a16:creationId xmlns:a16="http://schemas.microsoft.com/office/drawing/2014/main" id="{8A498620-1DD7-FD48-B763-F253722BB6B6}"/>
                  </a:ext>
                </a:extLst>
              </p14:cNvPr>
              <p14:cNvContentPartPr/>
              <p14:nvPr/>
            </p14:nvContentPartPr>
            <p14:xfrm>
              <a:off x="2324503" y="1203840"/>
              <a:ext cx="360" cy="360"/>
            </p14:xfrm>
          </p:contentPart>
        </mc:Choice>
        <mc:Fallback xmlns="">
          <p:pic>
            <p:nvPicPr>
              <p:cNvPr id="4" name="Mürekkep 3">
                <a:extLst>
                  <a:ext uri="{FF2B5EF4-FFF2-40B4-BE49-F238E27FC236}">
                    <a16:creationId xmlns:a16="http://schemas.microsoft.com/office/drawing/2014/main" id="{8A498620-1DD7-FD48-B763-F253722BB6B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15863" y="119484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Mürekkep 4">
                <a:extLst>
                  <a:ext uri="{FF2B5EF4-FFF2-40B4-BE49-F238E27FC236}">
                    <a16:creationId xmlns:a16="http://schemas.microsoft.com/office/drawing/2014/main" id="{BAD9B732-4776-01F1-1B4C-164A5184B6A2}"/>
                  </a:ext>
                </a:extLst>
              </p14:cNvPr>
              <p14:cNvContentPartPr/>
              <p14:nvPr/>
            </p14:nvContentPartPr>
            <p14:xfrm>
              <a:off x="-685817" y="1599120"/>
              <a:ext cx="360" cy="360"/>
            </p14:xfrm>
          </p:contentPart>
        </mc:Choice>
        <mc:Fallback xmlns="">
          <p:pic>
            <p:nvPicPr>
              <p:cNvPr id="5" name="Mürekkep 4">
                <a:extLst>
                  <a:ext uri="{FF2B5EF4-FFF2-40B4-BE49-F238E27FC236}">
                    <a16:creationId xmlns:a16="http://schemas.microsoft.com/office/drawing/2014/main" id="{BAD9B732-4776-01F1-1B4C-164A5184B6A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694457" y="159048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D08D6B8E-E1E8-6E0D-B6A7-C9139D1DAF18}"/>
                  </a:ext>
                </a:extLst>
              </p14:cNvPr>
              <p14:cNvContentPartPr/>
              <p14:nvPr/>
            </p14:nvContentPartPr>
            <p14:xfrm>
              <a:off x="7820477" y="4540485"/>
              <a:ext cx="69480" cy="1900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D08D6B8E-E1E8-6E0D-B6A7-C9139D1DAF1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09677" y="4529685"/>
                <a:ext cx="90720" cy="21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0353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0BA849-1694-2562-3116-9616C671C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concept</a:t>
            </a:r>
            <a:r>
              <a:rPr lang="tr-TR" dirty="0"/>
              <a:t> of a </a:t>
            </a:r>
            <a:r>
              <a:rPr lang="tr-TR" dirty="0" err="1"/>
              <a:t>poet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134691-AC9B-8587-455B-9514D39CA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He is a </a:t>
            </a:r>
            <a:r>
              <a:rPr lang="tr-TR" dirty="0" err="1"/>
              <a:t>man</a:t>
            </a:r>
            <a:r>
              <a:rPr lang="tr-TR" dirty="0"/>
              <a:t> </a:t>
            </a:r>
            <a:r>
              <a:rPr lang="tr-TR" dirty="0" err="1"/>
              <a:t>speaking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men: a </a:t>
            </a:r>
            <a:r>
              <a:rPr lang="tr-TR" dirty="0" err="1"/>
              <a:t>man</a:t>
            </a:r>
            <a:r>
              <a:rPr lang="tr-TR" dirty="0"/>
              <a:t> </a:t>
            </a:r>
            <a:r>
              <a:rPr lang="tr-TR" dirty="0" err="1"/>
              <a:t>endued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lovely</a:t>
            </a:r>
            <a:r>
              <a:rPr lang="tr-TR" dirty="0"/>
              <a:t> </a:t>
            </a:r>
            <a:r>
              <a:rPr lang="tr-TR" dirty="0" err="1"/>
              <a:t>sensibility</a:t>
            </a:r>
            <a:r>
              <a:rPr lang="tr-TR" dirty="0"/>
              <a:t>,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enthusiasm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tenderness</a:t>
            </a:r>
            <a:r>
              <a:rPr lang="tr-TR" dirty="0"/>
              <a:t>, </a:t>
            </a:r>
            <a:r>
              <a:rPr lang="tr-TR" dirty="0" err="1"/>
              <a:t>who</a:t>
            </a:r>
            <a:r>
              <a:rPr lang="tr-TR" dirty="0"/>
              <a:t> has a </a:t>
            </a:r>
            <a:r>
              <a:rPr lang="tr-TR" dirty="0" err="1"/>
              <a:t>greater</a:t>
            </a:r>
            <a:r>
              <a:rPr lang="tr-TR" dirty="0"/>
              <a:t> </a:t>
            </a:r>
            <a:r>
              <a:rPr lang="tr-TR" dirty="0" err="1"/>
              <a:t>knowledge</a:t>
            </a:r>
            <a:r>
              <a:rPr lang="tr-TR" dirty="0"/>
              <a:t> of </a:t>
            </a:r>
            <a:r>
              <a:rPr lang="tr-TR" dirty="0" err="1"/>
              <a:t>human</a:t>
            </a:r>
            <a:r>
              <a:rPr lang="tr-TR" dirty="0"/>
              <a:t> natüre, </a:t>
            </a:r>
            <a:r>
              <a:rPr lang="tr-TR" dirty="0" err="1"/>
              <a:t>and</a:t>
            </a:r>
            <a:r>
              <a:rPr lang="tr-TR" dirty="0"/>
              <a:t> a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comprehensive</a:t>
            </a:r>
            <a:r>
              <a:rPr lang="tr-TR" dirty="0"/>
              <a:t> </a:t>
            </a:r>
            <a:r>
              <a:rPr lang="tr-TR" dirty="0" err="1"/>
              <a:t>soul</a:t>
            </a:r>
            <a:endParaRPr lang="tr-TR" dirty="0"/>
          </a:p>
          <a:p>
            <a:pPr eaLnBrk="1" hangingPunct="1"/>
            <a:r>
              <a:rPr lang="tr-TR" altLang="tr-TR" dirty="0"/>
              <a:t>He is </a:t>
            </a:r>
            <a:r>
              <a:rPr lang="tr-TR" altLang="tr-TR" dirty="0" err="1"/>
              <a:t>talented</a:t>
            </a:r>
            <a:r>
              <a:rPr lang="tr-TR" altLang="tr-TR" dirty="0"/>
              <a:t> in </a:t>
            </a:r>
            <a:r>
              <a:rPr lang="tr-TR" altLang="tr-TR" dirty="0" err="1"/>
              <a:t>the</a:t>
            </a:r>
            <a:r>
              <a:rPr lang="tr-TR" altLang="tr-TR" dirty="0"/>
              <a:t> </a:t>
            </a:r>
            <a:r>
              <a:rPr lang="tr-TR" altLang="tr-TR" dirty="0" err="1"/>
              <a:t>immadiate</a:t>
            </a:r>
            <a:r>
              <a:rPr lang="tr-TR" altLang="tr-TR" dirty="0"/>
              <a:t> </a:t>
            </a:r>
            <a:r>
              <a:rPr lang="tr-TR" altLang="tr-TR" dirty="0" err="1"/>
              <a:t>act</a:t>
            </a:r>
            <a:r>
              <a:rPr lang="tr-TR" altLang="tr-TR" dirty="0"/>
              <a:t> of </a:t>
            </a:r>
            <a:r>
              <a:rPr lang="tr-TR" altLang="tr-TR" dirty="0" err="1"/>
              <a:t>composition</a:t>
            </a:r>
            <a:endParaRPr lang="tr-TR" altLang="tr-TR" dirty="0"/>
          </a:p>
          <a:p>
            <a:pPr eaLnBrk="1" hangingPunct="1"/>
            <a:r>
              <a:rPr lang="tr-TR" altLang="tr-TR" dirty="0"/>
              <a:t>He has </a:t>
            </a:r>
            <a:r>
              <a:rPr lang="tr-TR" altLang="tr-TR" dirty="0" err="1"/>
              <a:t>artistic</a:t>
            </a:r>
            <a:r>
              <a:rPr lang="tr-TR" altLang="tr-TR" dirty="0"/>
              <a:t> </a:t>
            </a:r>
            <a:r>
              <a:rPr lang="tr-TR" altLang="tr-TR" dirty="0" err="1"/>
              <a:t>independence</a:t>
            </a:r>
            <a:endParaRPr lang="tr-TR" altLang="tr-TR" dirty="0"/>
          </a:p>
          <a:p>
            <a:pPr eaLnBrk="1" hangingPunct="1"/>
            <a:r>
              <a:rPr lang="tr-TR" altLang="tr-TR" dirty="0" err="1"/>
              <a:t>Prophetic</a:t>
            </a:r>
            <a:r>
              <a:rPr lang="tr-TR" altLang="tr-TR" dirty="0"/>
              <a:t> </a:t>
            </a:r>
            <a:r>
              <a:rPr lang="tr-TR" altLang="tr-TR" dirty="0" err="1"/>
              <a:t>rather</a:t>
            </a:r>
            <a:r>
              <a:rPr lang="tr-TR" altLang="tr-TR" dirty="0"/>
              <a:t> </a:t>
            </a:r>
            <a:r>
              <a:rPr lang="tr-TR" altLang="tr-TR" dirty="0" err="1"/>
              <a:t>than</a:t>
            </a:r>
            <a:r>
              <a:rPr lang="tr-TR" altLang="tr-TR" dirty="0"/>
              <a:t> </a:t>
            </a:r>
            <a:r>
              <a:rPr lang="tr-TR" altLang="tr-TR" dirty="0" err="1"/>
              <a:t>by</a:t>
            </a:r>
            <a:r>
              <a:rPr lang="tr-TR" altLang="tr-TR" dirty="0"/>
              <a:t> </a:t>
            </a:r>
            <a:r>
              <a:rPr lang="tr-TR" altLang="tr-TR" dirty="0" err="1"/>
              <a:t>labor</a:t>
            </a:r>
            <a:r>
              <a:rPr lang="tr-TR" altLang="tr-TR" dirty="0"/>
              <a:t> </a:t>
            </a:r>
            <a:r>
              <a:rPr lang="tr-TR" altLang="tr-TR" dirty="0" err="1"/>
              <a:t>and</a:t>
            </a:r>
            <a:r>
              <a:rPr lang="tr-TR" altLang="tr-TR" dirty="0"/>
              <a:t> </a:t>
            </a:r>
            <a:r>
              <a:rPr lang="tr-TR" altLang="tr-TR" dirty="0" err="1"/>
              <a:t>study</a:t>
            </a:r>
            <a:endParaRPr lang="tr-TR" altLang="tr-TR" dirty="0"/>
          </a:p>
          <a:p>
            <a:pPr eaLnBrk="1" hangingPunct="1"/>
            <a:r>
              <a:rPr lang="tr-TR" altLang="tr-TR" dirty="0" err="1"/>
              <a:t>Deep</a:t>
            </a:r>
            <a:r>
              <a:rPr lang="tr-TR" altLang="tr-TR" dirty="0"/>
              <a:t> </a:t>
            </a:r>
            <a:r>
              <a:rPr lang="tr-TR" altLang="tr-TR" dirty="0" err="1"/>
              <a:t>feeling</a:t>
            </a:r>
            <a:endParaRPr lang="tr-TR" altLang="tr-TR" dirty="0"/>
          </a:p>
          <a:p>
            <a:endParaRPr lang="tr-TR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21521C82-216C-382D-19CD-F7D418571118}"/>
                  </a:ext>
                </a:extLst>
              </p14:cNvPr>
              <p14:cNvContentPartPr/>
              <p14:nvPr/>
            </p14:nvContentPartPr>
            <p14:xfrm>
              <a:off x="3480128" y="2767314"/>
              <a:ext cx="1284120" cy="11736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21521C82-216C-382D-19CD-F7D418571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469328" y="2756874"/>
                <a:ext cx="1305360" cy="1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080B9692-0546-2B92-B3FE-CEE28817CE7C}"/>
                  </a:ext>
                </a:extLst>
              </p14:cNvPr>
              <p14:cNvContentPartPr/>
              <p14:nvPr/>
            </p14:nvContentPartPr>
            <p14:xfrm>
              <a:off x="5424128" y="3274554"/>
              <a:ext cx="1576800" cy="3384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080B9692-0546-2B92-B3FE-CEE28817CE7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413328" y="3263754"/>
                <a:ext cx="159804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56C83D1E-2484-5C72-C8EC-D09150395B2C}"/>
                  </a:ext>
                </a:extLst>
              </p14:cNvPr>
              <p14:cNvContentPartPr/>
              <p14:nvPr/>
            </p14:nvContentPartPr>
            <p14:xfrm>
              <a:off x="5089688" y="3719874"/>
              <a:ext cx="1089720" cy="4500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56C83D1E-2484-5C72-C8EC-D09150395B2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079248" y="3709434"/>
                <a:ext cx="1110960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46CAD3A7-C316-F16D-8A54-6BA7B7F29998}"/>
                  </a:ext>
                </a:extLst>
              </p14:cNvPr>
              <p14:cNvContentPartPr/>
              <p14:nvPr/>
            </p14:nvContentPartPr>
            <p14:xfrm>
              <a:off x="4443848" y="4054314"/>
              <a:ext cx="1113840" cy="3384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46CAD3A7-C316-F16D-8A54-6BA7B7F29998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433048" y="4043514"/>
                <a:ext cx="113508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290EC91B-8076-D6F2-103F-3CAF8F808019}"/>
                  </a:ext>
                </a:extLst>
              </p14:cNvPr>
              <p14:cNvContentPartPr/>
              <p14:nvPr/>
            </p14:nvContentPartPr>
            <p14:xfrm>
              <a:off x="3764168" y="4427274"/>
              <a:ext cx="2044440" cy="3384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290EC91B-8076-D6F2-103F-3CAF8F808019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753368" y="4416834"/>
                <a:ext cx="2065680" cy="5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1451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DB4DBF7-7BFD-1887-527B-841C216F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0" i="0" dirty="0">
                <a:solidFill>
                  <a:srgbClr val="343434"/>
                </a:solidFill>
                <a:effectLst/>
                <a:latin typeface="poets electra"/>
              </a:rPr>
              <a:t>I </a:t>
            </a:r>
            <a:r>
              <a:rPr lang="tr-TR" sz="3600" b="0" i="0" dirty="0" err="1">
                <a:solidFill>
                  <a:srgbClr val="343434"/>
                </a:solidFill>
                <a:effectLst/>
                <a:latin typeface="poets electra"/>
              </a:rPr>
              <a:t>wandered</a:t>
            </a:r>
            <a:r>
              <a:rPr lang="tr-TR" sz="36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3600" b="0" i="0" dirty="0" err="1">
                <a:solidFill>
                  <a:srgbClr val="343434"/>
                </a:solidFill>
                <a:effectLst/>
                <a:latin typeface="poets electra"/>
              </a:rPr>
              <a:t>lonely</a:t>
            </a:r>
            <a:r>
              <a:rPr lang="tr-TR" sz="3600" b="0" i="0" dirty="0">
                <a:solidFill>
                  <a:srgbClr val="343434"/>
                </a:solidFill>
                <a:effectLst/>
                <a:latin typeface="poets electra"/>
              </a:rPr>
              <a:t> as a </a:t>
            </a:r>
            <a:r>
              <a:rPr lang="tr-TR" sz="3600" b="0" i="0" dirty="0" err="1">
                <a:solidFill>
                  <a:srgbClr val="343434"/>
                </a:solidFill>
                <a:effectLst/>
                <a:latin typeface="poets electra"/>
              </a:rPr>
              <a:t>Cloud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63E9C9F-386C-528E-5875-2B11BD259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I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wandered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lonely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as a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Cloud</a:t>
            </a:r>
            <a:b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   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That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floats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on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high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o’er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Vales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and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Hills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,</a:t>
            </a:r>
            <a:b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When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all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at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once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I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saw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a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crowd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,</a:t>
            </a:r>
            <a:b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   A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host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of golden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Daffodils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;</a:t>
            </a:r>
            <a:b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Beside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the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Lake,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beneath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the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trees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,</a:t>
            </a:r>
            <a:b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Fluttering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and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dancing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in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the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breeze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.</a:t>
            </a:r>
          </a:p>
          <a:p>
            <a:pPr algn="l"/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Continuous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as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the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stars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that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shine</a:t>
            </a:r>
            <a:b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   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And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twinkle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on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the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Milky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Way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,</a:t>
            </a:r>
            <a:b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They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stretched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in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never-ending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line</a:t>
            </a:r>
            <a:b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   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Along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the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margin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of a bay:</a:t>
            </a:r>
            <a:b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Ten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thousand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saw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I at a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glance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,</a:t>
            </a:r>
            <a:b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Tossing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their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heads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in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sprightly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sz="2400" b="0" i="0" dirty="0" err="1">
                <a:solidFill>
                  <a:srgbClr val="343434"/>
                </a:solidFill>
                <a:effectLst/>
                <a:latin typeface="poets electra"/>
              </a:rPr>
              <a:t>dance</a:t>
            </a:r>
            <a:r>
              <a:rPr lang="tr-TR" sz="2400" b="0" i="0" dirty="0">
                <a:solidFill>
                  <a:srgbClr val="343434"/>
                </a:solidFill>
                <a:effectLst/>
                <a:latin typeface="poets electra"/>
              </a:rPr>
              <a:t>.</a:t>
            </a:r>
          </a:p>
          <a:p>
            <a:endParaRPr lang="tr-TR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A2DC540-3A55-F9AF-0961-06060B43FEA5}"/>
                  </a:ext>
                </a:extLst>
              </p14:cNvPr>
              <p14:cNvContentPartPr/>
              <p14:nvPr/>
            </p14:nvContentPartPr>
            <p14:xfrm>
              <a:off x="3622517" y="1444845"/>
              <a:ext cx="299520" cy="291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A2DC540-3A55-F9AF-0961-06060B43FEA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11717" y="1434045"/>
                <a:ext cx="32076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3E92616B-33E1-8FDC-2252-3AFF3CAFC673}"/>
                  </a:ext>
                </a:extLst>
              </p14:cNvPr>
              <p14:cNvContentPartPr/>
              <p14:nvPr/>
            </p14:nvContentPartPr>
            <p14:xfrm>
              <a:off x="8836037" y="1836165"/>
              <a:ext cx="17640" cy="3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E92616B-33E1-8FDC-2252-3AFF3CAFC67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825237" y="1825365"/>
                <a:ext cx="38880" cy="2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10C7D1A1-FE18-6491-DB6E-BDE0AA56B67E}"/>
                  </a:ext>
                </a:extLst>
              </p14:cNvPr>
              <p14:cNvContentPartPr/>
              <p14:nvPr/>
            </p14:nvContentPartPr>
            <p14:xfrm>
              <a:off x="3893597" y="6197925"/>
              <a:ext cx="212760" cy="7524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10C7D1A1-FE18-6491-DB6E-BDE0AA56B67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82797" y="6187125"/>
                <a:ext cx="23400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5AFCA7F7-8343-4B82-B52A-0CDB1B575221}"/>
                  </a:ext>
                </a:extLst>
              </p14:cNvPr>
              <p14:cNvContentPartPr/>
              <p14:nvPr/>
            </p14:nvContentPartPr>
            <p14:xfrm>
              <a:off x="8840160" y="6295784"/>
              <a:ext cx="182880" cy="7632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5AFCA7F7-8343-4B82-B52A-0CDB1B57522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829360" y="6284984"/>
                <a:ext cx="204120" cy="9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20A90C67-E957-B21A-E94D-2CC0580AE5B2}"/>
                  </a:ext>
                </a:extLst>
              </p14:cNvPr>
              <p14:cNvContentPartPr/>
              <p14:nvPr/>
            </p14:nvContentPartPr>
            <p14:xfrm>
              <a:off x="3338296" y="7089213"/>
              <a:ext cx="763200" cy="15336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20A90C67-E957-B21A-E94D-2CC0580AE5B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27496" y="7078413"/>
                <a:ext cx="78444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EFAB75D1-C58D-FA06-9421-4E968DC02D4C}"/>
                  </a:ext>
                </a:extLst>
              </p14:cNvPr>
              <p14:cNvContentPartPr/>
              <p14:nvPr/>
            </p14:nvContentPartPr>
            <p14:xfrm>
              <a:off x="1661416" y="6965733"/>
              <a:ext cx="1370520" cy="60876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EFAB75D1-C58D-FA06-9421-4E968DC02D4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50616" y="6954933"/>
                <a:ext cx="1391760" cy="63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A2C58855-9672-BBA9-27F3-B2969602D09D}"/>
                  </a:ext>
                </a:extLst>
              </p14:cNvPr>
              <p14:cNvContentPartPr/>
              <p14:nvPr/>
            </p14:nvContentPartPr>
            <p14:xfrm>
              <a:off x="9023056" y="2767773"/>
              <a:ext cx="211680" cy="11196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A2C58855-9672-BBA9-27F3-B2969602D09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012256" y="2756973"/>
                <a:ext cx="23292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8872EEA5-BCBC-7232-F19D-3E9ABF4EA464}"/>
                  </a:ext>
                </a:extLst>
              </p14:cNvPr>
              <p14:cNvContentPartPr/>
              <p14:nvPr/>
            </p14:nvContentPartPr>
            <p14:xfrm>
              <a:off x="542536" y="5678373"/>
              <a:ext cx="229680" cy="35856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8872EEA5-BCBC-7232-F19D-3E9ABF4EA46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31736" y="5667573"/>
                <a:ext cx="250920" cy="37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4B3C756A-0333-DA02-D192-C3DE33A04D28}"/>
                  </a:ext>
                </a:extLst>
              </p14:cNvPr>
              <p14:cNvContentPartPr/>
              <p14:nvPr/>
            </p14:nvContentPartPr>
            <p14:xfrm>
              <a:off x="3452776" y="7126293"/>
              <a:ext cx="3998520" cy="109692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4B3C756A-0333-DA02-D192-C3DE33A04D28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442336" y="7115853"/>
                <a:ext cx="4019760" cy="111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1D1141B2-F0EE-74DD-D43D-577C02BE8784}"/>
                  </a:ext>
                </a:extLst>
              </p14:cNvPr>
              <p14:cNvContentPartPr/>
              <p14:nvPr/>
            </p14:nvContentPartPr>
            <p14:xfrm>
              <a:off x="7433296" y="7420413"/>
              <a:ext cx="776520" cy="34560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1D1141B2-F0EE-74DD-D43D-577C02BE8784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7422856" y="7409962"/>
                <a:ext cx="797760" cy="3668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86" name="Ink 185">
                <a:extLst>
                  <a:ext uri="{FF2B5EF4-FFF2-40B4-BE49-F238E27FC236}">
                    <a16:creationId xmlns:a16="http://schemas.microsoft.com/office/drawing/2014/main" id="{18D8365C-27D7-EE2A-52B3-3AA5369F6A61}"/>
                  </a:ext>
                </a:extLst>
              </p14:cNvPr>
              <p14:cNvContentPartPr/>
              <p14:nvPr/>
            </p14:nvContentPartPr>
            <p14:xfrm>
              <a:off x="5869456" y="7617333"/>
              <a:ext cx="1299600" cy="907920"/>
            </p14:xfrm>
          </p:contentPart>
        </mc:Choice>
        <mc:Fallback xmlns="">
          <p:pic>
            <p:nvPicPr>
              <p:cNvPr id="186" name="Ink 185">
                <a:extLst>
                  <a:ext uri="{FF2B5EF4-FFF2-40B4-BE49-F238E27FC236}">
                    <a16:creationId xmlns:a16="http://schemas.microsoft.com/office/drawing/2014/main" id="{18D8365C-27D7-EE2A-52B3-3AA5369F6A61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5858656" y="7606537"/>
                <a:ext cx="1320840" cy="9291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BCDA10F5-19ED-F83F-556F-1C2808A5C372}"/>
                  </a:ext>
                </a:extLst>
              </p14:cNvPr>
              <p14:cNvContentPartPr/>
              <p14:nvPr/>
            </p14:nvContentPartPr>
            <p14:xfrm>
              <a:off x="771856" y="7466853"/>
              <a:ext cx="2540160" cy="823680"/>
            </p14:xfrm>
          </p:contentPart>
        </mc:Choice>
        <mc:Fallback xmlns=""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BCDA10F5-19ED-F83F-556F-1C2808A5C372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61058" y="7456413"/>
                <a:ext cx="2561397" cy="84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86125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F14BF9-3EE7-70B1-39B2-9C76C76D8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FC6D9FF-FE9F-9488-9809-A6307CB6F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The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waves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beside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them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danced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, but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they</a:t>
            </a:r>
            <a:b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   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Out-did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the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sparkling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waves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in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glee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:—</a:t>
            </a:r>
            <a:b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A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Poet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could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not but be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gay</a:t>
            </a:r>
            <a:b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   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In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such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a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jocund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company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:</a:t>
            </a:r>
            <a:b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I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gazed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—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and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gazed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—but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little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thought</a:t>
            </a:r>
            <a:b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What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wealth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the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shew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to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me had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brought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:</a:t>
            </a:r>
          </a:p>
          <a:p>
            <a:pPr algn="l"/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For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oft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when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on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my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couch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I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lie</a:t>
            </a:r>
            <a:b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   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In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vacant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or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in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pensive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mood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,</a:t>
            </a:r>
            <a:b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They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flash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upon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that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inward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eye</a:t>
            </a:r>
            <a:b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   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Which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is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the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bliss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of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solitude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,</a:t>
            </a:r>
            <a:b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And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then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my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heart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with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pleasure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fills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,</a:t>
            </a:r>
            <a:b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</a:b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And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dances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with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the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 </a:t>
            </a:r>
            <a:r>
              <a:rPr lang="tr-TR" b="0" i="0" dirty="0" err="1">
                <a:solidFill>
                  <a:srgbClr val="343434"/>
                </a:solidFill>
                <a:effectLst/>
                <a:latin typeface="poets electra"/>
              </a:rPr>
              <a:t>Daffodils</a:t>
            </a:r>
            <a:r>
              <a:rPr lang="tr-TR" b="0" i="0" dirty="0">
                <a:solidFill>
                  <a:srgbClr val="343434"/>
                </a:solidFill>
                <a:effectLst/>
                <a:latin typeface="poets electra"/>
              </a:rPr>
              <a:t>.</a:t>
            </a:r>
          </a:p>
          <a:p>
            <a:pPr marL="0" indent="0" algn="l">
              <a:buNone/>
            </a:pPr>
            <a:br>
              <a:rPr lang="tr-TR" b="0" i="0" dirty="0">
                <a:solidFill>
                  <a:srgbClr val="343434"/>
                </a:solidFill>
                <a:effectLst/>
                <a:latin typeface="founders grotesk"/>
              </a:rPr>
            </a:br>
            <a:endParaRPr lang="tr-TR" b="0" i="0" dirty="0">
              <a:solidFill>
                <a:srgbClr val="343434"/>
              </a:solidFill>
              <a:effectLst/>
              <a:latin typeface="founders grotesk"/>
            </a:endParaRPr>
          </a:p>
          <a:p>
            <a:endParaRPr lang="tr-TR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0A99780B-A5D5-D8E1-2F71-7E13FCB916A2}"/>
                  </a:ext>
                </a:extLst>
              </p14:cNvPr>
              <p14:cNvContentPartPr/>
              <p14:nvPr/>
            </p14:nvContentPartPr>
            <p14:xfrm>
              <a:off x="4083856" y="7095333"/>
              <a:ext cx="194400" cy="2376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0A99780B-A5D5-D8E1-2F71-7E13FCB916A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73056" y="7084533"/>
                <a:ext cx="21564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0EA28EC2-BF95-BA35-AAD8-13512494AD66}"/>
                  </a:ext>
                </a:extLst>
              </p14:cNvPr>
              <p14:cNvContentPartPr/>
              <p14:nvPr/>
            </p14:nvContentPartPr>
            <p14:xfrm>
              <a:off x="2302576" y="7153653"/>
              <a:ext cx="188280" cy="1836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0EA28EC2-BF95-BA35-AAD8-13512494AD6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91776" y="7142853"/>
                <a:ext cx="209520" cy="3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3B5FFE8D-9FEF-F656-8D06-30D8B7E8222D}"/>
                  </a:ext>
                </a:extLst>
              </p14:cNvPr>
              <p14:cNvContentPartPr/>
              <p14:nvPr/>
            </p14:nvContentPartPr>
            <p14:xfrm>
              <a:off x="8206216" y="1707573"/>
              <a:ext cx="111600" cy="17064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3B5FFE8D-9FEF-F656-8D06-30D8B7E8222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95416" y="1696773"/>
                <a:ext cx="132840" cy="1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3" name="Ink 222">
                <a:extLst>
                  <a:ext uri="{FF2B5EF4-FFF2-40B4-BE49-F238E27FC236}">
                    <a16:creationId xmlns:a16="http://schemas.microsoft.com/office/drawing/2014/main" id="{0CF36F40-B773-8A58-3302-CACC72F59972}"/>
                  </a:ext>
                </a:extLst>
              </p14:cNvPr>
              <p14:cNvContentPartPr/>
              <p14:nvPr/>
            </p14:nvContentPartPr>
            <p14:xfrm>
              <a:off x="6082936" y="-165147"/>
              <a:ext cx="165240" cy="11880"/>
            </p14:xfrm>
          </p:contentPart>
        </mc:Choice>
        <mc:Fallback xmlns="">
          <p:pic>
            <p:nvPicPr>
              <p:cNvPr id="223" name="Ink 222">
                <a:extLst>
                  <a:ext uri="{FF2B5EF4-FFF2-40B4-BE49-F238E27FC236}">
                    <a16:creationId xmlns:a16="http://schemas.microsoft.com/office/drawing/2014/main" id="{0CF36F40-B773-8A58-3302-CACC72F5997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72136" y="-175947"/>
                <a:ext cx="186480" cy="3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5178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D590AF9-765F-8575-FF5D-1BA96CBC5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 algn="ctr"/>
            <a:r>
              <a:rPr lang="en-US" dirty="0">
                <a:solidFill>
                  <a:schemeClr val="tx1"/>
                </a:solidFill>
              </a:rPr>
              <a:t>Ode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Intimations of Immortality from Recollections of Early Childhood</a:t>
            </a:r>
            <a:br>
              <a:rPr lang="en-US" dirty="0">
                <a:solidFill>
                  <a:schemeClr val="tx1"/>
                </a:solidFill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D3B1083-AD82-AC61-6816-B11874E90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413338"/>
            <a:ext cx="6347714" cy="3880773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C62B0E7-1A05-ACC7-AD19-C486381FA53A}"/>
              </a:ext>
            </a:extLst>
          </p:cNvPr>
          <p:cNvSpPr txBox="1"/>
          <p:nvPr/>
        </p:nvSpPr>
        <p:spPr>
          <a:xfrm>
            <a:off x="1497455" y="2636912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endParaRPr lang="tr-TR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b="1" u="sng" dirty="0">
                <a:solidFill>
                  <a:schemeClr val="tx1"/>
                </a:solidFill>
              </a:rPr>
              <a:t>The Child is Father of the Man;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And I could wish my days to be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Bound each to each by </a:t>
            </a:r>
            <a:r>
              <a:rPr lang="en-US" b="1" u="sng" dirty="0">
                <a:solidFill>
                  <a:schemeClr val="tx1"/>
                </a:solidFill>
              </a:rPr>
              <a:t>natural pi</a:t>
            </a:r>
            <a:r>
              <a:rPr lang="tr-TR" b="1" u="sng" dirty="0" err="1">
                <a:solidFill>
                  <a:schemeClr val="tx1"/>
                </a:solidFill>
              </a:rPr>
              <a:t>ety</a:t>
            </a:r>
            <a:r>
              <a:rPr lang="tr-TR" b="1" u="sng" dirty="0">
                <a:solidFill>
                  <a:schemeClr val="tx1"/>
                </a:solidFill>
              </a:rPr>
              <a:t> </a:t>
            </a:r>
            <a:endParaRPr lang="en-GB" b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39407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</TotalTime>
  <Words>1037</Words>
  <Application>Microsoft Office PowerPoint</Application>
  <PresentationFormat>On-screen Show (4:3)</PresentationFormat>
  <Paragraphs>59</Paragraphs>
  <Slides>13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Wisp</vt:lpstr>
      <vt:lpstr>PowerPoint Presentation</vt:lpstr>
      <vt:lpstr>William Wordsworth Early life and education  </vt:lpstr>
      <vt:lpstr> </vt:lpstr>
      <vt:lpstr>PowerPoint Presentation</vt:lpstr>
      <vt:lpstr>Lyrical Ballads </vt:lpstr>
      <vt:lpstr>The main points are as follows:</vt:lpstr>
      <vt:lpstr>PowerPoint Presentation</vt:lpstr>
      <vt:lpstr>PowerPoint Presentation</vt:lpstr>
      <vt:lpstr>PowerPoint Presentation</vt:lpstr>
      <vt:lpstr>The concept of a poet</vt:lpstr>
      <vt:lpstr>I wandered lonely as a Cloud</vt:lpstr>
      <vt:lpstr>PowerPoint Presentation</vt:lpstr>
      <vt:lpstr>Ode Intimations of Immortality from Recollections of Early Childhood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William Wordsworth Early life and education  </dc:title>
  <dc:creator>PC1</dc:creator>
  <cp:lastModifiedBy>Pelin Gölcük MİRZA</cp:lastModifiedBy>
  <cp:revision>25</cp:revision>
  <cp:lastPrinted>1601-01-01T00:00:00Z</cp:lastPrinted>
  <dcterms:created xsi:type="dcterms:W3CDTF">2010-03-22T17:48:00Z</dcterms:created>
  <dcterms:modified xsi:type="dcterms:W3CDTF">2024-03-21T10:18:16Z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TC100690481055</vt:lpwstr>
  </property>
</Properties>
</file>